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ppt/authors.xml" ContentType="application/vnd.ms-powerpoint.auth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7" r:id="rId4"/>
  </p:sldMasterIdLst>
  <p:notesMasterIdLst>
    <p:notesMasterId r:id="rId22"/>
  </p:notesMasterIdLst>
  <p:sldIdLst>
    <p:sldId id="256" r:id="rId5"/>
    <p:sldId id="824" r:id="rId6"/>
    <p:sldId id="283" r:id="rId7"/>
    <p:sldId id="827" r:id="rId8"/>
    <p:sldId id="839" r:id="rId9"/>
    <p:sldId id="843" r:id="rId10"/>
    <p:sldId id="846" r:id="rId11"/>
    <p:sldId id="832" r:id="rId12"/>
    <p:sldId id="868" r:id="rId13"/>
    <p:sldId id="869" r:id="rId14"/>
    <p:sldId id="867" r:id="rId15"/>
    <p:sldId id="855" r:id="rId16"/>
    <p:sldId id="856" r:id="rId17"/>
    <p:sldId id="858" r:id="rId18"/>
    <p:sldId id="857" r:id="rId19"/>
    <p:sldId id="863" r:id="rId20"/>
    <p:sldId id="275" r:id="rId21"/>
  </p:sldIdLst>
  <p:sldSz cx="12192000" cy="6858000"/>
  <p:notesSz cx="6858000" cy="9144000"/>
  <p:defaultTextStyle>
    <a:defPPr>
      <a:defRPr lang="en-A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593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827"/>
    <p:restoredTop sz="61826" autoAdjust="0"/>
  </p:normalViewPr>
  <p:slideViewPr>
    <p:cSldViewPr snapToGrid="0">
      <p:cViewPr varScale="1">
        <p:scale>
          <a:sx n="60" d="100"/>
          <a:sy n="60" d="100"/>
        </p:scale>
        <p:origin x="1238" y="53"/>
      </p:cViewPr>
      <p:guideLst/>
    </p:cSldViewPr>
  </p:slideViewPr>
  <p:outlineViewPr>
    <p:cViewPr>
      <p:scale>
        <a:sx n="33" d="100"/>
        <a:sy n="33" d="100"/>
      </p:scale>
      <p:origin x="0" y="-2258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26" d="100"/>
        <a:sy n="12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commentAuthors" Target="commentAuthors.xml"/><Relationship Id="rId28" Type="http://schemas.microsoft.com/office/2018/10/relationships/authors" Target="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87ADD9-2083-264C-A652-8D52D02F7E72}" type="datetimeFigureOut">
              <a:rPr lang="en-US" smtClean="0"/>
              <a:t>3/30/2023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7DC217-DF71-1A49-B3EA-559F1F43B0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64252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7DC217-DF71-1A49-B3EA-559F1F43B0FF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44252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7DC217-DF71-1A49-B3EA-559F1F43B0FF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39221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7DC217-DF71-1A49-B3EA-559F1F43B0FF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78641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7DC217-DF71-1A49-B3EA-559F1F43B0FF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8639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7DC217-DF71-1A49-B3EA-559F1F43B0FF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11540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7DC217-DF71-1A49-B3EA-559F1F43B0FF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04761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7DC217-DF71-1A49-B3EA-559F1F43B0FF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32110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7DC217-DF71-1A49-B3EA-559F1F43B0FF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07267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7DC217-DF71-1A49-B3EA-559F1F43B0FF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74574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7DC217-DF71-1A49-B3EA-559F1F43B0FF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62978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7DC217-DF71-1A49-B3EA-559F1F43B0FF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43878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7DC217-DF71-1A49-B3EA-559F1F43B0FF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32757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B3EC11-F6E4-71F5-F270-04D5E87148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85EF4FF-F201-AD04-95E3-F1564687C1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B977C-3193-99C5-6C41-396AAF7BA2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71E77-D0C4-304F-A1A8-9813E9E743F6}" type="datetimeFigureOut">
              <a:rPr lang="en-AE" smtClean="0"/>
              <a:t>30/03/2023</a:t>
            </a:fld>
            <a:endParaRPr lang="en-A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E748FB-F5BD-9BD6-E25F-61906A1E54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5E3A0A-6E96-03D3-8E49-1B57F7D60E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DA82D-9339-794C-9482-60C485641F1C}" type="slidenum">
              <a:rPr lang="en-AE" smtClean="0"/>
              <a:t>‹#›</a:t>
            </a:fld>
            <a:endParaRPr lang="en-AE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A4B91FD-D779-90B4-8179-76B4CFF408C2}"/>
              </a:ext>
            </a:extLst>
          </p:cNvPr>
          <p:cNvSpPr/>
          <p:nvPr userDrawn="1"/>
        </p:nvSpPr>
        <p:spPr>
          <a:xfrm>
            <a:off x="0" y="4572000"/>
            <a:ext cx="12192000" cy="2286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F54C9C12-8840-45A1-4749-98F9EE7DE2C7}"/>
              </a:ext>
            </a:extLst>
          </p:cNvPr>
          <p:cNvSpPr/>
          <p:nvPr userDrawn="1"/>
        </p:nvSpPr>
        <p:spPr>
          <a:xfrm>
            <a:off x="583746" y="4960030"/>
            <a:ext cx="1551214" cy="1551214"/>
          </a:xfrm>
          <a:prstGeom prst="ellipse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E7C49C2F-009F-B126-A2CA-A57FBFE45F13}"/>
              </a:ext>
            </a:extLst>
          </p:cNvPr>
          <p:cNvSpPr/>
          <p:nvPr userDrawn="1"/>
        </p:nvSpPr>
        <p:spPr>
          <a:xfrm>
            <a:off x="1" y="4571999"/>
            <a:ext cx="1118508" cy="1118508"/>
          </a:xfrm>
          <a:custGeom>
            <a:avLst/>
            <a:gdLst>
              <a:gd name="connsiteX0" fmla="*/ 0 w 1167493"/>
              <a:gd name="connsiteY0" fmla="*/ 0 h 1167493"/>
              <a:gd name="connsiteX1" fmla="*/ 1167493 w 1167493"/>
              <a:gd name="connsiteY1" fmla="*/ 0 h 1167493"/>
              <a:gd name="connsiteX2" fmla="*/ 0 w 1167493"/>
              <a:gd name="connsiteY2" fmla="*/ 1167493 h 1167493"/>
              <a:gd name="connsiteX3" fmla="*/ 0 w 1167493"/>
              <a:gd name="connsiteY3" fmla="*/ 0 h 1167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67493" h="1167493">
                <a:moveTo>
                  <a:pt x="0" y="0"/>
                </a:moveTo>
                <a:lnTo>
                  <a:pt x="1167493" y="0"/>
                </a:lnTo>
                <a:cubicBezTo>
                  <a:pt x="522704" y="0"/>
                  <a:pt x="0" y="522704"/>
                  <a:pt x="0" y="1167493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D5540FD6-650C-0464-5B6C-53B4CEB7FD99}"/>
              </a:ext>
            </a:extLst>
          </p:cNvPr>
          <p:cNvSpPr/>
          <p:nvPr userDrawn="1"/>
        </p:nvSpPr>
        <p:spPr>
          <a:xfrm>
            <a:off x="1" y="5739492"/>
            <a:ext cx="1118508" cy="1118508"/>
          </a:xfrm>
          <a:custGeom>
            <a:avLst/>
            <a:gdLst>
              <a:gd name="connsiteX0" fmla="*/ 0 w 1167493"/>
              <a:gd name="connsiteY0" fmla="*/ 0 h 1167493"/>
              <a:gd name="connsiteX1" fmla="*/ 1167493 w 1167493"/>
              <a:gd name="connsiteY1" fmla="*/ 1167493 h 1167493"/>
              <a:gd name="connsiteX2" fmla="*/ 0 w 1167493"/>
              <a:gd name="connsiteY2" fmla="*/ 1167493 h 1167493"/>
              <a:gd name="connsiteX3" fmla="*/ 0 w 1167493"/>
              <a:gd name="connsiteY3" fmla="*/ 0 h 1167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67493" h="1167493">
                <a:moveTo>
                  <a:pt x="0" y="0"/>
                </a:moveTo>
                <a:cubicBezTo>
                  <a:pt x="0" y="644789"/>
                  <a:pt x="522704" y="1167493"/>
                  <a:pt x="1167493" y="1167493"/>
                </a:cubicBezTo>
                <a:lnTo>
                  <a:pt x="0" y="116749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81CFA87-BB2D-4360-5A83-5A48FA8D6882}"/>
              </a:ext>
            </a:extLst>
          </p:cNvPr>
          <p:cNvGrpSpPr/>
          <p:nvPr userDrawn="1"/>
        </p:nvGrpSpPr>
        <p:grpSpPr>
          <a:xfrm>
            <a:off x="8264427" y="-3419"/>
            <a:ext cx="3927573" cy="3165022"/>
            <a:chOff x="9857014" y="13834"/>
            <a:chExt cx="2334986" cy="1881641"/>
          </a:xfrm>
        </p:grpSpPr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345FD321-FFBC-BBD7-8A79-0BAA9F8DF62E}"/>
                </a:ext>
              </a:extLst>
            </p:cNvPr>
            <p:cNvSpPr/>
            <p:nvPr userDrawn="1"/>
          </p:nvSpPr>
          <p:spPr>
            <a:xfrm rot="5400000" flipH="1" flipV="1">
              <a:off x="10667433" y="370908"/>
              <a:ext cx="1881641" cy="1167493"/>
            </a:xfrm>
            <a:custGeom>
              <a:avLst/>
              <a:gdLst>
                <a:gd name="connsiteX0" fmla="*/ 1881641 w 1881641"/>
                <a:gd name="connsiteY0" fmla="*/ 1167473 h 1167493"/>
                <a:gd name="connsiteX1" fmla="*/ 1881641 w 1881641"/>
                <a:gd name="connsiteY1" fmla="*/ 1167493 h 1167493"/>
                <a:gd name="connsiteX2" fmla="*/ 1167493 w 1881641"/>
                <a:gd name="connsiteY2" fmla="*/ 1167493 h 1167493"/>
                <a:gd name="connsiteX3" fmla="*/ 0 w 1881641"/>
                <a:gd name="connsiteY3" fmla="*/ 0 h 1167493"/>
                <a:gd name="connsiteX4" fmla="*/ 714149 w 1881641"/>
                <a:gd name="connsiteY4" fmla="*/ 0 h 1167493"/>
                <a:gd name="connsiteX5" fmla="*/ 1875614 w 1881641"/>
                <a:gd name="connsiteY5" fmla="*/ 1048124 h 1167493"/>
                <a:gd name="connsiteX6" fmla="*/ 1881641 w 1881641"/>
                <a:gd name="connsiteY6" fmla="*/ 1167473 h 1167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1641" h="1167493">
                  <a:moveTo>
                    <a:pt x="1881641" y="1167473"/>
                  </a:moveTo>
                  <a:lnTo>
                    <a:pt x="1881641" y="1167493"/>
                  </a:lnTo>
                  <a:lnTo>
                    <a:pt x="1167493" y="1167493"/>
                  </a:lnTo>
                  <a:cubicBezTo>
                    <a:pt x="522704" y="1167493"/>
                    <a:pt x="0" y="644789"/>
                    <a:pt x="0" y="0"/>
                  </a:cubicBezTo>
                  <a:lnTo>
                    <a:pt x="714149" y="0"/>
                  </a:lnTo>
                  <a:cubicBezTo>
                    <a:pt x="1318639" y="0"/>
                    <a:pt x="1815827" y="459408"/>
                    <a:pt x="1875614" y="1048124"/>
                  </a:cubicBezTo>
                  <a:lnTo>
                    <a:pt x="1881641" y="116747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05FDD592-903E-8577-6F6A-7A510B158279}"/>
                </a:ext>
              </a:extLst>
            </p:cNvPr>
            <p:cNvSpPr/>
            <p:nvPr userDrawn="1"/>
          </p:nvSpPr>
          <p:spPr>
            <a:xfrm rot="16200000" flipV="1">
              <a:off x="9499940" y="370908"/>
              <a:ext cx="1881641" cy="1167493"/>
            </a:xfrm>
            <a:custGeom>
              <a:avLst/>
              <a:gdLst>
                <a:gd name="connsiteX0" fmla="*/ 1881641 w 1881641"/>
                <a:gd name="connsiteY0" fmla="*/ 1167473 h 1167493"/>
                <a:gd name="connsiteX1" fmla="*/ 1881641 w 1881641"/>
                <a:gd name="connsiteY1" fmla="*/ 1167493 h 1167493"/>
                <a:gd name="connsiteX2" fmla="*/ 1167493 w 1881641"/>
                <a:gd name="connsiteY2" fmla="*/ 1167493 h 1167493"/>
                <a:gd name="connsiteX3" fmla="*/ 0 w 1881641"/>
                <a:gd name="connsiteY3" fmla="*/ 0 h 1167493"/>
                <a:gd name="connsiteX4" fmla="*/ 714149 w 1881641"/>
                <a:gd name="connsiteY4" fmla="*/ 0 h 1167493"/>
                <a:gd name="connsiteX5" fmla="*/ 1875614 w 1881641"/>
                <a:gd name="connsiteY5" fmla="*/ 1048124 h 1167493"/>
                <a:gd name="connsiteX6" fmla="*/ 1881641 w 1881641"/>
                <a:gd name="connsiteY6" fmla="*/ 1167473 h 1167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1641" h="1167493">
                  <a:moveTo>
                    <a:pt x="1881641" y="1167473"/>
                  </a:moveTo>
                  <a:lnTo>
                    <a:pt x="1881641" y="1167493"/>
                  </a:lnTo>
                  <a:lnTo>
                    <a:pt x="1167493" y="1167493"/>
                  </a:lnTo>
                  <a:cubicBezTo>
                    <a:pt x="522704" y="1167493"/>
                    <a:pt x="0" y="644789"/>
                    <a:pt x="0" y="0"/>
                  </a:cubicBezTo>
                  <a:lnTo>
                    <a:pt x="714149" y="0"/>
                  </a:lnTo>
                  <a:cubicBezTo>
                    <a:pt x="1318639" y="0"/>
                    <a:pt x="1815827" y="459408"/>
                    <a:pt x="1875614" y="1048124"/>
                  </a:cubicBezTo>
                  <a:lnTo>
                    <a:pt x="1881641" y="1167473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14" name="Freeform 13">
            <a:extLst>
              <a:ext uri="{FF2B5EF4-FFF2-40B4-BE49-F238E27FC236}">
                <a16:creationId xmlns:a16="http://schemas.microsoft.com/office/drawing/2014/main" id="{0CDD468E-3781-63CE-77B3-944B57614CF5}"/>
              </a:ext>
            </a:extLst>
          </p:cNvPr>
          <p:cNvSpPr/>
          <p:nvPr userDrawn="1"/>
        </p:nvSpPr>
        <p:spPr>
          <a:xfrm>
            <a:off x="0" y="-1"/>
            <a:ext cx="1167493" cy="1167493"/>
          </a:xfrm>
          <a:custGeom>
            <a:avLst/>
            <a:gdLst>
              <a:gd name="connsiteX0" fmla="*/ 0 w 862693"/>
              <a:gd name="connsiteY0" fmla="*/ 0 h 862693"/>
              <a:gd name="connsiteX1" fmla="*/ 862693 w 862693"/>
              <a:gd name="connsiteY1" fmla="*/ 0 h 862693"/>
              <a:gd name="connsiteX2" fmla="*/ 0 w 862693"/>
              <a:gd name="connsiteY2" fmla="*/ 862693 h 862693"/>
              <a:gd name="connsiteX3" fmla="*/ 0 w 862693"/>
              <a:gd name="connsiteY3" fmla="*/ 0 h 8626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2693" h="862693">
                <a:moveTo>
                  <a:pt x="0" y="0"/>
                </a:moveTo>
                <a:lnTo>
                  <a:pt x="862693" y="0"/>
                </a:lnTo>
                <a:cubicBezTo>
                  <a:pt x="862693" y="476453"/>
                  <a:pt x="476452" y="862693"/>
                  <a:pt x="0" y="862693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0E3A208E-D8D4-46CB-65F1-6BC09B23AA08}"/>
              </a:ext>
            </a:extLst>
          </p:cNvPr>
          <p:cNvSpPr/>
          <p:nvPr userDrawn="1"/>
        </p:nvSpPr>
        <p:spPr>
          <a:xfrm>
            <a:off x="11024507" y="4580708"/>
            <a:ext cx="1167493" cy="2277292"/>
          </a:xfrm>
          <a:custGeom>
            <a:avLst/>
            <a:gdLst>
              <a:gd name="connsiteX0" fmla="*/ 1167473 w 1167493"/>
              <a:gd name="connsiteY0" fmla="*/ 0 h 2272167"/>
              <a:gd name="connsiteX1" fmla="*/ 1167493 w 1167493"/>
              <a:gd name="connsiteY1" fmla="*/ 0 h 2272167"/>
              <a:gd name="connsiteX2" fmla="*/ 1167493 w 1167493"/>
              <a:gd name="connsiteY2" fmla="*/ 492960 h 2272167"/>
              <a:gd name="connsiteX3" fmla="*/ 1167493 w 1167493"/>
              <a:gd name="connsiteY3" fmla="*/ 720385 h 2272167"/>
              <a:gd name="connsiteX4" fmla="*/ 1167493 w 1167493"/>
              <a:gd name="connsiteY4" fmla="*/ 2272167 h 2272167"/>
              <a:gd name="connsiteX5" fmla="*/ 0 w 1167493"/>
              <a:gd name="connsiteY5" fmla="*/ 2272167 h 2272167"/>
              <a:gd name="connsiteX6" fmla="*/ 0 w 1167493"/>
              <a:gd name="connsiteY6" fmla="*/ 1898074 h 2272167"/>
              <a:gd name="connsiteX7" fmla="*/ 0 w 1167493"/>
              <a:gd name="connsiteY7" fmla="*/ 1271597 h 2272167"/>
              <a:gd name="connsiteX8" fmla="*/ 0 w 1167493"/>
              <a:gd name="connsiteY8" fmla="*/ 1177688 h 2272167"/>
              <a:gd name="connsiteX9" fmla="*/ 1048124 w 1167493"/>
              <a:gd name="connsiteY9" fmla="*/ 6080 h 2272167"/>
              <a:gd name="connsiteX10" fmla="*/ 1167473 w 1167493"/>
              <a:gd name="connsiteY10" fmla="*/ 0 h 22721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67493" h="2272167">
                <a:moveTo>
                  <a:pt x="1167473" y="0"/>
                </a:moveTo>
                <a:lnTo>
                  <a:pt x="1167493" y="0"/>
                </a:lnTo>
                <a:lnTo>
                  <a:pt x="1167493" y="492960"/>
                </a:lnTo>
                <a:lnTo>
                  <a:pt x="1167493" y="720385"/>
                </a:lnTo>
                <a:lnTo>
                  <a:pt x="1167493" y="2272167"/>
                </a:lnTo>
                <a:lnTo>
                  <a:pt x="0" y="2272167"/>
                </a:lnTo>
                <a:lnTo>
                  <a:pt x="0" y="1898074"/>
                </a:lnTo>
                <a:lnTo>
                  <a:pt x="0" y="1271597"/>
                </a:lnTo>
                <a:lnTo>
                  <a:pt x="0" y="1177688"/>
                </a:lnTo>
                <a:cubicBezTo>
                  <a:pt x="0" y="567919"/>
                  <a:pt x="459408" y="66389"/>
                  <a:pt x="1048124" y="6080"/>
                </a:cubicBezTo>
                <a:lnTo>
                  <a:pt x="1167473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69674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2D1B73-67D6-CACB-1492-FF6ED7B9F2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E015362-50D5-01B8-6C5D-02DEDC0612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0344B1-8C7A-A9BD-0E79-1549A481BB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2DF68-3089-814D-8A14-C651FE91885E}" type="datetime1">
              <a:rPr lang="en-US" smtClean="0"/>
              <a:pPr/>
              <a:t>3/30/2023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65B6EC-04FE-9EE4-0DAD-DBC76C64E3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FE4428-C95F-C555-C7DD-CF1F9CD427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A09A9-5501-47C1-A89A-A340965A2BE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6576339"/>
      </p:ext>
    </p:extLst>
  </p:cSld>
  <p:clrMapOvr>
    <a:masterClrMapping/>
  </p:clrMapOvr>
  <p:hf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025FF09-F963-DF6A-F501-44B21620A54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2AD3418-BF9D-492F-13A4-AFEF9ADAFD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F0B0D4-A692-D735-28A4-CA28446D66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2DF68-3089-814D-8A14-C651FE91885E}" type="datetime1">
              <a:rPr lang="en-US" smtClean="0"/>
              <a:pPr/>
              <a:t>3/30/2023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3E17EB-B39D-19D1-04C2-03D5F42698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A6F033-DB34-9BF0-438A-57AF522209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A09A9-5501-47C1-A89A-A340965A2BE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3899313"/>
      </p:ext>
    </p:extLst>
  </p:cSld>
  <p:clrMapOvr>
    <a:masterClrMapping/>
  </p:clrMapOvr>
  <p:hf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2A62587F-7496-384A-AF40-18FC8CF0709D}"/>
              </a:ext>
            </a:extLst>
          </p:cNvPr>
          <p:cNvSpPr/>
          <p:nvPr userDrawn="1"/>
        </p:nvSpPr>
        <p:spPr>
          <a:xfrm>
            <a:off x="0" y="2286002"/>
            <a:ext cx="12208822" cy="4572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84DB028B-A475-224B-B675-A15A56CAD0BF}"/>
              </a:ext>
            </a:extLst>
          </p:cNvPr>
          <p:cNvSpPr/>
          <p:nvPr userDrawn="1"/>
        </p:nvSpPr>
        <p:spPr>
          <a:xfrm flipH="1">
            <a:off x="8597718" y="3246896"/>
            <a:ext cx="3611104" cy="3611104"/>
          </a:xfrm>
          <a:custGeom>
            <a:avLst/>
            <a:gdLst>
              <a:gd name="connsiteX0" fmla="*/ 0 w 1167493"/>
              <a:gd name="connsiteY0" fmla="*/ 0 h 1167493"/>
              <a:gd name="connsiteX1" fmla="*/ 1167493 w 1167493"/>
              <a:gd name="connsiteY1" fmla="*/ 1167493 h 1167493"/>
              <a:gd name="connsiteX2" fmla="*/ 0 w 1167493"/>
              <a:gd name="connsiteY2" fmla="*/ 1167493 h 1167493"/>
              <a:gd name="connsiteX3" fmla="*/ 0 w 1167493"/>
              <a:gd name="connsiteY3" fmla="*/ 0 h 1167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67493" h="1167493">
                <a:moveTo>
                  <a:pt x="0" y="0"/>
                </a:moveTo>
                <a:cubicBezTo>
                  <a:pt x="0" y="644789"/>
                  <a:pt x="522704" y="1167493"/>
                  <a:pt x="1167493" y="1167493"/>
                </a:cubicBezTo>
                <a:lnTo>
                  <a:pt x="0" y="116749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61C34955-105B-4D4D-B51D-754C5D38A85D}"/>
              </a:ext>
            </a:extLst>
          </p:cNvPr>
          <p:cNvSpPr/>
          <p:nvPr userDrawn="1"/>
        </p:nvSpPr>
        <p:spPr>
          <a:xfrm>
            <a:off x="1" y="0"/>
            <a:ext cx="933856" cy="933856"/>
          </a:xfrm>
          <a:custGeom>
            <a:avLst/>
            <a:gdLst>
              <a:gd name="connsiteX0" fmla="*/ 0 w 862693"/>
              <a:gd name="connsiteY0" fmla="*/ 0 h 862693"/>
              <a:gd name="connsiteX1" fmla="*/ 862693 w 862693"/>
              <a:gd name="connsiteY1" fmla="*/ 0 h 862693"/>
              <a:gd name="connsiteX2" fmla="*/ 0 w 862693"/>
              <a:gd name="connsiteY2" fmla="*/ 862693 h 862693"/>
              <a:gd name="connsiteX3" fmla="*/ 0 w 862693"/>
              <a:gd name="connsiteY3" fmla="*/ 0 h 8626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2693" h="862693">
                <a:moveTo>
                  <a:pt x="0" y="0"/>
                </a:moveTo>
                <a:lnTo>
                  <a:pt x="862693" y="0"/>
                </a:lnTo>
                <a:cubicBezTo>
                  <a:pt x="862693" y="476453"/>
                  <a:pt x="476452" y="862693"/>
                  <a:pt x="0" y="862693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2734DEB1-EC02-2E42-9292-4ADD115060A5}"/>
              </a:ext>
            </a:extLst>
          </p:cNvPr>
          <p:cNvSpPr/>
          <p:nvPr userDrawn="1"/>
        </p:nvSpPr>
        <p:spPr>
          <a:xfrm rot="5400000" flipH="1" flipV="1">
            <a:off x="10344100" y="438098"/>
            <a:ext cx="2285999" cy="1409801"/>
          </a:xfrm>
          <a:custGeom>
            <a:avLst/>
            <a:gdLst>
              <a:gd name="connsiteX0" fmla="*/ 1881641 w 1881641"/>
              <a:gd name="connsiteY0" fmla="*/ 1167473 h 1167493"/>
              <a:gd name="connsiteX1" fmla="*/ 1881641 w 1881641"/>
              <a:gd name="connsiteY1" fmla="*/ 1167493 h 1167493"/>
              <a:gd name="connsiteX2" fmla="*/ 1167493 w 1881641"/>
              <a:gd name="connsiteY2" fmla="*/ 1167493 h 1167493"/>
              <a:gd name="connsiteX3" fmla="*/ 0 w 1881641"/>
              <a:gd name="connsiteY3" fmla="*/ 0 h 1167493"/>
              <a:gd name="connsiteX4" fmla="*/ 714149 w 1881641"/>
              <a:gd name="connsiteY4" fmla="*/ 0 h 1167493"/>
              <a:gd name="connsiteX5" fmla="*/ 1875614 w 1881641"/>
              <a:gd name="connsiteY5" fmla="*/ 1048124 h 1167493"/>
              <a:gd name="connsiteX6" fmla="*/ 1881641 w 1881641"/>
              <a:gd name="connsiteY6" fmla="*/ 1167473 h 1167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81641" h="1167493">
                <a:moveTo>
                  <a:pt x="1881641" y="1167473"/>
                </a:moveTo>
                <a:lnTo>
                  <a:pt x="1881641" y="1167493"/>
                </a:lnTo>
                <a:lnTo>
                  <a:pt x="1167493" y="1167493"/>
                </a:lnTo>
                <a:cubicBezTo>
                  <a:pt x="522704" y="1167493"/>
                  <a:pt x="0" y="644789"/>
                  <a:pt x="0" y="0"/>
                </a:cubicBezTo>
                <a:lnTo>
                  <a:pt x="714149" y="0"/>
                </a:lnTo>
                <a:cubicBezTo>
                  <a:pt x="1318639" y="0"/>
                  <a:pt x="1815827" y="459408"/>
                  <a:pt x="1875614" y="1048124"/>
                </a:cubicBezTo>
                <a:lnTo>
                  <a:pt x="1881641" y="116747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5E932F0D-7FC3-634B-932C-3625C16C8D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7492" y="381000"/>
            <a:ext cx="9779183" cy="1325563"/>
          </a:xfrm>
        </p:spPr>
        <p:txBody>
          <a:bodyPr anchor="b">
            <a:noAutofit/>
          </a:bodyPr>
          <a:lstStyle>
            <a:lvl1pPr>
              <a:defRPr sz="4800" b="1"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65DE34-CDB7-41F7-A95A-592B99558C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67492" y="2653167"/>
            <a:ext cx="9779183" cy="3436483"/>
          </a:xfrm>
        </p:spPr>
        <p:txBody>
          <a:bodyPr>
            <a:noAutofit/>
          </a:bodyPr>
          <a:lstStyle>
            <a:lvl1pPr marL="0" indent="0">
              <a:lnSpc>
                <a:spcPct val="150000"/>
              </a:lnSpc>
              <a:buNone/>
              <a:defRPr sz="2400">
                <a:solidFill>
                  <a:schemeClr val="bg1"/>
                </a:solidFill>
                <a:latin typeface="+mn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95D4F5-F69B-42F6-8A9D-330F696E14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>
            <a:lvl1pPr>
              <a:defRPr>
                <a:solidFill>
                  <a:schemeClr val="accent2"/>
                </a:solidFill>
                <a:latin typeface="+mn-lt"/>
              </a:defRPr>
            </a:lvl1pPr>
          </a:lstStyle>
          <a:p>
            <a:fld id="{F5592931-05C6-8543-8B6E-A8BD29BD5C2B}" type="datetime1">
              <a:rPr lang="en-US" smtClean="0"/>
              <a:pPr/>
              <a:t>3/30/2023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79A23A-2238-4904-8692-9F2DAE8B8F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>
            <a:lvl1pPr>
              <a:defRPr>
                <a:solidFill>
                  <a:schemeClr val="accent2"/>
                </a:solidFill>
                <a:latin typeface="+mn-lt"/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69FC35-DDC8-45FB-8ACB-21C15F57C1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206318" y="6356350"/>
            <a:ext cx="1604682" cy="365125"/>
          </a:xfrm>
        </p:spPr>
        <p:txBody>
          <a:bodyPr>
            <a:noAutofit/>
          </a:bodyPr>
          <a:lstStyle>
            <a:lvl1pPr>
              <a:defRPr>
                <a:solidFill>
                  <a:schemeClr val="accent3"/>
                </a:solidFill>
                <a:latin typeface="+mn-lt"/>
              </a:defRPr>
            </a:lvl1pPr>
          </a:lstStyle>
          <a:p>
            <a:fld id="{294A09A9-5501-47C1-A89A-A340965A2BE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26350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2385D3-C86C-F2B8-EBC4-3DC79359BF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934540-CF22-D857-5DFA-64A11E3E6B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F3B5CF-FEA9-1053-89FE-22D750C4D9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C8446-696E-6942-B6C8-CC9CAD0B34E0}" type="datetime1">
              <a:rPr lang="en-US" smtClean="0"/>
              <a:pPr/>
              <a:t>3/30/2023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D526AD-76C6-B4EE-6BC9-B115F0C3F4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15CE50-4BE7-6243-375E-EA0D0510F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A09A9-5501-47C1-A89A-A340965A2BE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CE0DE450-35BE-CC2F-1DFC-CA002BFBB425}"/>
              </a:ext>
            </a:extLst>
          </p:cNvPr>
          <p:cNvSpPr/>
          <p:nvPr userDrawn="1"/>
        </p:nvSpPr>
        <p:spPr>
          <a:xfrm flipH="1">
            <a:off x="8580896" y="1"/>
            <a:ext cx="3611104" cy="3611104"/>
          </a:xfrm>
          <a:custGeom>
            <a:avLst/>
            <a:gdLst>
              <a:gd name="connsiteX0" fmla="*/ 0 w 1167493"/>
              <a:gd name="connsiteY0" fmla="*/ 0 h 1167493"/>
              <a:gd name="connsiteX1" fmla="*/ 1167493 w 1167493"/>
              <a:gd name="connsiteY1" fmla="*/ 0 h 1167493"/>
              <a:gd name="connsiteX2" fmla="*/ 0 w 1167493"/>
              <a:gd name="connsiteY2" fmla="*/ 1167493 h 1167493"/>
              <a:gd name="connsiteX3" fmla="*/ 0 w 1167493"/>
              <a:gd name="connsiteY3" fmla="*/ 0 h 1167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67493" h="1167493">
                <a:moveTo>
                  <a:pt x="0" y="0"/>
                </a:moveTo>
                <a:lnTo>
                  <a:pt x="1167493" y="0"/>
                </a:lnTo>
                <a:cubicBezTo>
                  <a:pt x="522704" y="0"/>
                  <a:pt x="0" y="522704"/>
                  <a:pt x="0" y="1167493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D9107F05-708E-2AEA-62CD-1C989E91C6F0}"/>
              </a:ext>
            </a:extLst>
          </p:cNvPr>
          <p:cNvSpPr/>
          <p:nvPr userDrawn="1"/>
        </p:nvSpPr>
        <p:spPr>
          <a:xfrm flipH="1">
            <a:off x="8580896" y="3246896"/>
            <a:ext cx="3611104" cy="3611104"/>
          </a:xfrm>
          <a:custGeom>
            <a:avLst/>
            <a:gdLst>
              <a:gd name="connsiteX0" fmla="*/ 0 w 1167493"/>
              <a:gd name="connsiteY0" fmla="*/ 0 h 1167493"/>
              <a:gd name="connsiteX1" fmla="*/ 1167493 w 1167493"/>
              <a:gd name="connsiteY1" fmla="*/ 1167493 h 1167493"/>
              <a:gd name="connsiteX2" fmla="*/ 0 w 1167493"/>
              <a:gd name="connsiteY2" fmla="*/ 1167493 h 1167493"/>
              <a:gd name="connsiteX3" fmla="*/ 0 w 1167493"/>
              <a:gd name="connsiteY3" fmla="*/ 0 h 1167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67493" h="1167493">
                <a:moveTo>
                  <a:pt x="0" y="0"/>
                </a:moveTo>
                <a:cubicBezTo>
                  <a:pt x="0" y="644789"/>
                  <a:pt x="522704" y="1167493"/>
                  <a:pt x="1167493" y="1167493"/>
                </a:cubicBezTo>
                <a:lnTo>
                  <a:pt x="0" y="116749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latin typeface="+mn-lt"/>
            </a:endParaRP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2F972668-8E9A-7BD3-9287-1029F81F0A24}"/>
              </a:ext>
            </a:extLst>
          </p:cNvPr>
          <p:cNvSpPr/>
          <p:nvPr userDrawn="1"/>
        </p:nvSpPr>
        <p:spPr>
          <a:xfrm>
            <a:off x="1" y="0"/>
            <a:ext cx="933856" cy="933856"/>
          </a:xfrm>
          <a:custGeom>
            <a:avLst/>
            <a:gdLst>
              <a:gd name="connsiteX0" fmla="*/ 0 w 862693"/>
              <a:gd name="connsiteY0" fmla="*/ 0 h 862693"/>
              <a:gd name="connsiteX1" fmla="*/ 862693 w 862693"/>
              <a:gd name="connsiteY1" fmla="*/ 0 h 862693"/>
              <a:gd name="connsiteX2" fmla="*/ 0 w 862693"/>
              <a:gd name="connsiteY2" fmla="*/ 862693 h 862693"/>
              <a:gd name="connsiteX3" fmla="*/ 0 w 862693"/>
              <a:gd name="connsiteY3" fmla="*/ 0 h 8626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2693" h="862693">
                <a:moveTo>
                  <a:pt x="0" y="0"/>
                </a:moveTo>
                <a:lnTo>
                  <a:pt x="862693" y="0"/>
                </a:lnTo>
                <a:cubicBezTo>
                  <a:pt x="862693" y="476453"/>
                  <a:pt x="476452" y="862693"/>
                  <a:pt x="0" y="862693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8C033221-708E-C578-15E9-77FC22D4860C}"/>
              </a:ext>
            </a:extLst>
          </p:cNvPr>
          <p:cNvGrpSpPr/>
          <p:nvPr userDrawn="1"/>
        </p:nvGrpSpPr>
        <p:grpSpPr>
          <a:xfrm>
            <a:off x="8082092" y="5590903"/>
            <a:ext cx="1572380" cy="1267097"/>
            <a:chOff x="7413403" y="4976359"/>
            <a:chExt cx="2334986" cy="1881641"/>
          </a:xfrm>
        </p:grpSpPr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F0ACF87A-F9EE-E140-BACB-8245DF76ACE3}"/>
                </a:ext>
              </a:extLst>
            </p:cNvPr>
            <p:cNvSpPr/>
            <p:nvPr userDrawn="1"/>
          </p:nvSpPr>
          <p:spPr>
            <a:xfrm rot="5400000" flipH="1" flipV="1">
              <a:off x="8223822" y="5333433"/>
              <a:ext cx="1881641" cy="1167493"/>
            </a:xfrm>
            <a:custGeom>
              <a:avLst/>
              <a:gdLst>
                <a:gd name="connsiteX0" fmla="*/ 1881641 w 1881641"/>
                <a:gd name="connsiteY0" fmla="*/ 1167473 h 1167493"/>
                <a:gd name="connsiteX1" fmla="*/ 1881641 w 1881641"/>
                <a:gd name="connsiteY1" fmla="*/ 1167493 h 1167493"/>
                <a:gd name="connsiteX2" fmla="*/ 1167493 w 1881641"/>
                <a:gd name="connsiteY2" fmla="*/ 1167493 h 1167493"/>
                <a:gd name="connsiteX3" fmla="*/ 0 w 1881641"/>
                <a:gd name="connsiteY3" fmla="*/ 0 h 1167493"/>
                <a:gd name="connsiteX4" fmla="*/ 714149 w 1881641"/>
                <a:gd name="connsiteY4" fmla="*/ 0 h 1167493"/>
                <a:gd name="connsiteX5" fmla="*/ 1875614 w 1881641"/>
                <a:gd name="connsiteY5" fmla="*/ 1048124 h 1167493"/>
                <a:gd name="connsiteX6" fmla="*/ 1881641 w 1881641"/>
                <a:gd name="connsiteY6" fmla="*/ 1167473 h 1167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1641" h="1167493">
                  <a:moveTo>
                    <a:pt x="1881641" y="1167473"/>
                  </a:moveTo>
                  <a:lnTo>
                    <a:pt x="1881641" y="1167493"/>
                  </a:lnTo>
                  <a:lnTo>
                    <a:pt x="1167493" y="1167493"/>
                  </a:lnTo>
                  <a:cubicBezTo>
                    <a:pt x="522704" y="1167493"/>
                    <a:pt x="0" y="644789"/>
                    <a:pt x="0" y="0"/>
                  </a:cubicBezTo>
                  <a:lnTo>
                    <a:pt x="714149" y="0"/>
                  </a:lnTo>
                  <a:cubicBezTo>
                    <a:pt x="1318639" y="0"/>
                    <a:pt x="1815827" y="459408"/>
                    <a:pt x="1875614" y="1048124"/>
                  </a:cubicBezTo>
                  <a:lnTo>
                    <a:pt x="1881641" y="116747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latin typeface="+mn-lt"/>
              </a:endParaRPr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E4804196-90D7-48D7-3815-D5356A06E875}"/>
                </a:ext>
              </a:extLst>
            </p:cNvPr>
            <p:cNvSpPr/>
            <p:nvPr userDrawn="1"/>
          </p:nvSpPr>
          <p:spPr>
            <a:xfrm rot="16200000" flipV="1">
              <a:off x="7056329" y="5333433"/>
              <a:ext cx="1881641" cy="1167493"/>
            </a:xfrm>
            <a:custGeom>
              <a:avLst/>
              <a:gdLst>
                <a:gd name="connsiteX0" fmla="*/ 1881641 w 1881641"/>
                <a:gd name="connsiteY0" fmla="*/ 1167473 h 1167493"/>
                <a:gd name="connsiteX1" fmla="*/ 1881641 w 1881641"/>
                <a:gd name="connsiteY1" fmla="*/ 1167493 h 1167493"/>
                <a:gd name="connsiteX2" fmla="*/ 1167493 w 1881641"/>
                <a:gd name="connsiteY2" fmla="*/ 1167493 h 1167493"/>
                <a:gd name="connsiteX3" fmla="*/ 0 w 1881641"/>
                <a:gd name="connsiteY3" fmla="*/ 0 h 1167493"/>
                <a:gd name="connsiteX4" fmla="*/ 714149 w 1881641"/>
                <a:gd name="connsiteY4" fmla="*/ 0 h 1167493"/>
                <a:gd name="connsiteX5" fmla="*/ 1875614 w 1881641"/>
                <a:gd name="connsiteY5" fmla="*/ 1048124 h 1167493"/>
                <a:gd name="connsiteX6" fmla="*/ 1881641 w 1881641"/>
                <a:gd name="connsiteY6" fmla="*/ 1167473 h 1167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1641" h="1167493">
                  <a:moveTo>
                    <a:pt x="1881641" y="1167473"/>
                  </a:moveTo>
                  <a:lnTo>
                    <a:pt x="1881641" y="1167493"/>
                  </a:lnTo>
                  <a:lnTo>
                    <a:pt x="1167493" y="1167493"/>
                  </a:lnTo>
                  <a:cubicBezTo>
                    <a:pt x="522704" y="1167493"/>
                    <a:pt x="0" y="644789"/>
                    <a:pt x="0" y="0"/>
                  </a:cubicBezTo>
                  <a:lnTo>
                    <a:pt x="714149" y="0"/>
                  </a:lnTo>
                  <a:cubicBezTo>
                    <a:pt x="1318639" y="0"/>
                    <a:pt x="1815827" y="459408"/>
                    <a:pt x="1875614" y="1048124"/>
                  </a:cubicBezTo>
                  <a:lnTo>
                    <a:pt x="1881641" y="1167473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93285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78740E-9FFC-4C8B-FD60-82B04E05BF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B92B48-CEDE-5E1D-F8EF-A9D24FB921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2CFEB2-C9A1-362B-427A-416BDC6866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92931-05C6-8543-8B6E-A8BD29BD5C2B}" type="datetime1">
              <a:rPr lang="en-US" smtClean="0"/>
              <a:pPr/>
              <a:t>3/30/2023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E38E65-4DCD-FB3E-0367-0D0344C5C0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25F1C8-5B3B-C2B2-F46D-5F3CCA6A93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A09A9-5501-47C1-A89A-A340965A2BE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9340B16-4894-6E04-1227-35E4CC88BD40}"/>
              </a:ext>
            </a:extLst>
          </p:cNvPr>
          <p:cNvSpPr/>
          <p:nvPr userDrawn="1"/>
        </p:nvSpPr>
        <p:spPr>
          <a:xfrm>
            <a:off x="0" y="2286002"/>
            <a:ext cx="12208822" cy="4572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18BCA992-BF0E-AC9C-AB9B-7A344A85FF16}"/>
              </a:ext>
            </a:extLst>
          </p:cNvPr>
          <p:cNvSpPr/>
          <p:nvPr userDrawn="1"/>
        </p:nvSpPr>
        <p:spPr>
          <a:xfrm flipH="1">
            <a:off x="8597718" y="3246896"/>
            <a:ext cx="3611104" cy="3611104"/>
          </a:xfrm>
          <a:custGeom>
            <a:avLst/>
            <a:gdLst>
              <a:gd name="connsiteX0" fmla="*/ 0 w 1167493"/>
              <a:gd name="connsiteY0" fmla="*/ 0 h 1167493"/>
              <a:gd name="connsiteX1" fmla="*/ 1167493 w 1167493"/>
              <a:gd name="connsiteY1" fmla="*/ 1167493 h 1167493"/>
              <a:gd name="connsiteX2" fmla="*/ 0 w 1167493"/>
              <a:gd name="connsiteY2" fmla="*/ 1167493 h 1167493"/>
              <a:gd name="connsiteX3" fmla="*/ 0 w 1167493"/>
              <a:gd name="connsiteY3" fmla="*/ 0 h 1167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67493" h="1167493">
                <a:moveTo>
                  <a:pt x="0" y="0"/>
                </a:moveTo>
                <a:cubicBezTo>
                  <a:pt x="0" y="644789"/>
                  <a:pt x="522704" y="1167493"/>
                  <a:pt x="1167493" y="1167493"/>
                </a:cubicBezTo>
                <a:lnTo>
                  <a:pt x="0" y="116749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3D58896A-1E9F-BE35-11D4-4A0ED6E43B11}"/>
              </a:ext>
            </a:extLst>
          </p:cNvPr>
          <p:cNvSpPr/>
          <p:nvPr userDrawn="1"/>
        </p:nvSpPr>
        <p:spPr>
          <a:xfrm>
            <a:off x="1" y="0"/>
            <a:ext cx="933856" cy="933856"/>
          </a:xfrm>
          <a:custGeom>
            <a:avLst/>
            <a:gdLst>
              <a:gd name="connsiteX0" fmla="*/ 0 w 862693"/>
              <a:gd name="connsiteY0" fmla="*/ 0 h 862693"/>
              <a:gd name="connsiteX1" fmla="*/ 862693 w 862693"/>
              <a:gd name="connsiteY1" fmla="*/ 0 h 862693"/>
              <a:gd name="connsiteX2" fmla="*/ 0 w 862693"/>
              <a:gd name="connsiteY2" fmla="*/ 862693 h 862693"/>
              <a:gd name="connsiteX3" fmla="*/ 0 w 862693"/>
              <a:gd name="connsiteY3" fmla="*/ 0 h 8626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2693" h="862693">
                <a:moveTo>
                  <a:pt x="0" y="0"/>
                </a:moveTo>
                <a:lnTo>
                  <a:pt x="862693" y="0"/>
                </a:lnTo>
                <a:cubicBezTo>
                  <a:pt x="862693" y="476453"/>
                  <a:pt x="476452" y="862693"/>
                  <a:pt x="0" y="862693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FF3C1A22-6432-E370-7B57-F3264135E197}"/>
              </a:ext>
            </a:extLst>
          </p:cNvPr>
          <p:cNvSpPr/>
          <p:nvPr userDrawn="1"/>
        </p:nvSpPr>
        <p:spPr>
          <a:xfrm rot="5400000" flipH="1" flipV="1">
            <a:off x="10344100" y="438098"/>
            <a:ext cx="2285999" cy="1409801"/>
          </a:xfrm>
          <a:custGeom>
            <a:avLst/>
            <a:gdLst>
              <a:gd name="connsiteX0" fmla="*/ 1881641 w 1881641"/>
              <a:gd name="connsiteY0" fmla="*/ 1167473 h 1167493"/>
              <a:gd name="connsiteX1" fmla="*/ 1881641 w 1881641"/>
              <a:gd name="connsiteY1" fmla="*/ 1167493 h 1167493"/>
              <a:gd name="connsiteX2" fmla="*/ 1167493 w 1881641"/>
              <a:gd name="connsiteY2" fmla="*/ 1167493 h 1167493"/>
              <a:gd name="connsiteX3" fmla="*/ 0 w 1881641"/>
              <a:gd name="connsiteY3" fmla="*/ 0 h 1167493"/>
              <a:gd name="connsiteX4" fmla="*/ 714149 w 1881641"/>
              <a:gd name="connsiteY4" fmla="*/ 0 h 1167493"/>
              <a:gd name="connsiteX5" fmla="*/ 1875614 w 1881641"/>
              <a:gd name="connsiteY5" fmla="*/ 1048124 h 1167493"/>
              <a:gd name="connsiteX6" fmla="*/ 1881641 w 1881641"/>
              <a:gd name="connsiteY6" fmla="*/ 1167473 h 1167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81641" h="1167493">
                <a:moveTo>
                  <a:pt x="1881641" y="1167473"/>
                </a:moveTo>
                <a:lnTo>
                  <a:pt x="1881641" y="1167493"/>
                </a:lnTo>
                <a:lnTo>
                  <a:pt x="1167493" y="1167493"/>
                </a:lnTo>
                <a:cubicBezTo>
                  <a:pt x="522704" y="1167493"/>
                  <a:pt x="0" y="644789"/>
                  <a:pt x="0" y="0"/>
                </a:cubicBezTo>
                <a:lnTo>
                  <a:pt x="714149" y="0"/>
                </a:lnTo>
                <a:cubicBezTo>
                  <a:pt x="1318639" y="0"/>
                  <a:pt x="1815827" y="459408"/>
                  <a:pt x="1875614" y="1048124"/>
                </a:cubicBezTo>
                <a:lnTo>
                  <a:pt x="1881641" y="116747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57459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783811-739A-D36C-7EBC-58A36A182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554A3E-CA8A-16D0-B818-867338A249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8E8AFA4-ABB0-A326-A386-CDF3BCDD71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5FACFB-EEAB-E191-5042-FB4525332F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2DF68-3089-814D-8A14-C651FE91885E}" type="datetime1">
              <a:rPr lang="en-US" smtClean="0"/>
              <a:pPr/>
              <a:t>3/30/2023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59F2C9-5618-A979-A38D-57679F24F3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84D239-B046-4DD5-90F3-8B21A6B7C4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A09A9-5501-47C1-A89A-A340965A2BE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8994952"/>
      </p:ext>
    </p:extLst>
  </p:cSld>
  <p:clrMapOvr>
    <a:masterClrMapping/>
  </p:clrMapOvr>
  <p:hf hd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A2FEF2-379A-A47B-DC80-B6CE3DD5FC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61EF3E-6602-2BBE-2F0A-A57F5911AC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43B17FA-E78D-57B0-2067-8C8B5FC64D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24D2EDE-2C5B-AA30-536B-F56E42E7249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BAF5AC4-D4E9-7768-8237-F6D8897AAF5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BBF79AA-63EE-9B60-B867-5EEFCE763B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2DF68-3089-814D-8A14-C651FE91885E}" type="datetime1">
              <a:rPr lang="en-US" smtClean="0"/>
              <a:pPr/>
              <a:t>3/30/2023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691B9EA-69E4-7B44-7E2A-98811F50C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CC241C3-AD7E-16D2-C708-B5E5E8FB1F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A09A9-5501-47C1-A89A-A340965A2BE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4880052"/>
      </p:ext>
    </p:extLst>
  </p:cSld>
  <p:clrMapOvr>
    <a:masterClrMapping/>
  </p:clrMapOvr>
  <p:hf hd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B621E7-5EFD-CDB4-FE14-46084A5BF5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70528D-B996-43BC-40CC-29F5F420A7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2DF68-3089-814D-8A14-C651FE91885E}" type="datetime1">
              <a:rPr lang="en-US" smtClean="0"/>
              <a:pPr/>
              <a:t>3/30/2023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E92DD37-A15B-2F3B-6FE2-97A5A269AE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09A85B-C7B8-7F24-AFE1-023B0F609A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A09A9-5501-47C1-A89A-A340965A2BE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7576041"/>
      </p:ext>
    </p:extLst>
  </p:cSld>
  <p:clrMapOvr>
    <a:masterClrMapping/>
  </p:clrMapOvr>
  <p:hf hd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FBC7C39-BD55-D451-8CC7-A87791A55A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2DF68-3089-814D-8A14-C651FE91885E}" type="datetime1">
              <a:rPr lang="en-US" smtClean="0"/>
              <a:pPr/>
              <a:t>3/30/2023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938592E-738D-07C6-1256-97EED22E19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179FE72-0B67-DD55-0169-1683922F72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A09A9-5501-47C1-A89A-A340965A2BE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8921825"/>
      </p:ext>
    </p:extLst>
  </p:cSld>
  <p:clrMapOvr>
    <a:masterClrMapping/>
  </p:clrMapOvr>
  <p:hf hd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61C503-9137-5AA8-9B7A-E2DB529A31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040BB8-6EC8-6F95-8739-F44934D48D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DF1BD9A-CF6A-903B-C345-D12D92F765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17E47B-7E90-0266-6DD8-A7290DA163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2DF68-3089-814D-8A14-C651FE91885E}" type="datetime1">
              <a:rPr lang="en-US" smtClean="0"/>
              <a:pPr/>
              <a:t>3/30/2023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5BFBAE-1F4D-8285-6AB2-7268A96A52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6DB8C4-893A-7C16-051C-FC75A0318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A09A9-5501-47C1-A89A-A340965A2BE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1605459"/>
      </p:ext>
    </p:extLst>
  </p:cSld>
  <p:clrMapOvr>
    <a:masterClrMapping/>
  </p:clrMapOvr>
  <p:hf hd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9342C3-395A-72F3-C56F-311A9935A2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59CB1A7-D3BB-A5A5-461D-2FA5DF15885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9565E2E-8673-4C47-2195-6001257D52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C01666-BDAB-8D73-D98A-0A97BC26CA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2DF68-3089-814D-8A14-C651FE91885E}" type="datetime1">
              <a:rPr lang="en-US" smtClean="0"/>
              <a:pPr/>
              <a:t>3/30/2023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734C8B-C40F-EDA8-B5B4-790140AC67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262841-DFB0-0784-2424-D1069A6139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A09A9-5501-47C1-A89A-A340965A2BE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5509655"/>
      </p:ext>
    </p:extLst>
  </p:cSld>
  <p:clrMapOvr>
    <a:masterClrMapping/>
  </p:clrMapOvr>
  <p:hf hdr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765A867-6701-9EDE-F2B4-8493B6501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58A577-FE7D-42BF-EA78-2A0381E445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9684D1-8A5E-7228-2998-9CEB128888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62DF68-3089-814D-8A14-C651FE91885E}" type="datetime1">
              <a:rPr lang="en-US" smtClean="0"/>
              <a:pPr/>
              <a:t>3/30/2023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704AB4-C7D7-1B10-B65F-79D23145B62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E41C73-474B-7938-7882-A464900520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4A09A9-5501-47C1-A89A-A340965A2BE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74001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  <p:sldLayoutId id="2147483651" r:id="rId1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A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240" userDrawn="1">
          <p15:clr>
            <a:srgbClr val="547EBF"/>
          </p15:clr>
        </p15:guide>
        <p15:guide id="4" orient="horz" pos="240" userDrawn="1">
          <p15:clr>
            <a:srgbClr val="547EBF"/>
          </p15:clr>
        </p15:guide>
        <p15:guide id="5" pos="7440" userDrawn="1">
          <p15:clr>
            <a:srgbClr val="547EBF"/>
          </p15:clr>
        </p15:guide>
        <p15:guide id="6" orient="horz" pos="4080" userDrawn="1">
          <p15:clr>
            <a:srgbClr val="547EBF"/>
          </p15:clr>
        </p15:guide>
        <p15:guide id="7" pos="3960" userDrawn="1">
          <p15:clr>
            <a:srgbClr val="547EBF"/>
          </p15:clr>
        </p15:guide>
        <p15:guide id="8" pos="3720" userDrawn="1">
          <p15:clr>
            <a:srgbClr val="547EBF"/>
          </p15:clr>
        </p15:guide>
        <p15:guide id="9" pos="2112" userDrawn="1">
          <p15:clr>
            <a:srgbClr val="547EBF"/>
          </p15:clr>
        </p15:guide>
        <p15:guide id="10" pos="1848" userDrawn="1">
          <p15:clr>
            <a:srgbClr val="547EBF"/>
          </p15:clr>
        </p15:guide>
        <p15:guide id="11" pos="5568" userDrawn="1">
          <p15:clr>
            <a:srgbClr val="547EBF"/>
          </p15:clr>
        </p15:guide>
        <p15:guide id="12" pos="5832" userDrawn="1">
          <p15:clr>
            <a:srgbClr val="547EBF"/>
          </p15:clr>
        </p15:guide>
        <p15:guide id="13" pos="4968" userDrawn="1">
          <p15:clr>
            <a:srgbClr val="9FCC3B"/>
          </p15:clr>
        </p15:guide>
        <p15:guide id="14" pos="5208" userDrawn="1">
          <p15:clr>
            <a:srgbClr val="9FCC3B"/>
          </p15:clr>
        </p15:guide>
        <p15:guide id="15" pos="2712" userDrawn="1">
          <p15:clr>
            <a:srgbClr val="9FCC3B"/>
          </p15:clr>
        </p15:guide>
        <p15:guide id="16" pos="2472" userDrawn="1">
          <p15:clr>
            <a:srgbClr val="9FCC3B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879EECFE-814E-4B68-96A7-86A795BD22F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06F847C8-7801-44D8-8CCA-CDBA7AD91A0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1732" y="321733"/>
            <a:ext cx="11546828" cy="6214534"/>
          </a:xfrm>
          <a:custGeom>
            <a:avLst/>
            <a:gdLst>
              <a:gd name="connsiteX0" fmla="*/ 0 w 11546828"/>
              <a:gd name="connsiteY0" fmla="*/ 0 h 6214534"/>
              <a:gd name="connsiteX1" fmla="*/ 7965430 w 11546828"/>
              <a:gd name="connsiteY1" fmla="*/ 0 h 6214534"/>
              <a:gd name="connsiteX2" fmla="*/ 7965430 w 11546828"/>
              <a:gd name="connsiteY2" fmla="*/ 1786 h 6214534"/>
              <a:gd name="connsiteX3" fmla="*/ 11546828 w 11546828"/>
              <a:gd name="connsiteY3" fmla="*/ 1786 h 6214534"/>
              <a:gd name="connsiteX4" fmla="*/ 11546828 w 11546828"/>
              <a:gd name="connsiteY4" fmla="*/ 2866740 h 6214534"/>
              <a:gd name="connsiteX5" fmla="*/ 11225095 w 11546828"/>
              <a:gd name="connsiteY5" fmla="*/ 3179536 h 6214534"/>
              <a:gd name="connsiteX6" fmla="*/ 11225095 w 11546828"/>
              <a:gd name="connsiteY6" fmla="*/ 301542 h 6214534"/>
              <a:gd name="connsiteX7" fmla="*/ 320042 w 11546828"/>
              <a:gd name="connsiteY7" fmla="*/ 301542 h 6214534"/>
              <a:gd name="connsiteX8" fmla="*/ 320042 w 11546828"/>
              <a:gd name="connsiteY8" fmla="*/ 5909424 h 6214534"/>
              <a:gd name="connsiteX9" fmla="*/ 8417210 w 11546828"/>
              <a:gd name="connsiteY9" fmla="*/ 5909424 h 6214534"/>
              <a:gd name="connsiteX10" fmla="*/ 8103383 w 11546828"/>
              <a:gd name="connsiteY10" fmla="*/ 6214534 h 6214534"/>
              <a:gd name="connsiteX11" fmla="*/ 7222929 w 11546828"/>
              <a:gd name="connsiteY11" fmla="*/ 6214534 h 6214534"/>
              <a:gd name="connsiteX12" fmla="*/ 7222929 w 11546828"/>
              <a:gd name="connsiteY12" fmla="*/ 6212748 h 6214534"/>
              <a:gd name="connsiteX13" fmla="*/ 0 w 11546828"/>
              <a:gd name="connsiteY13" fmla="*/ 6212748 h 6214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1546828" h="6214534">
                <a:moveTo>
                  <a:pt x="0" y="0"/>
                </a:moveTo>
                <a:lnTo>
                  <a:pt x="7965430" y="0"/>
                </a:lnTo>
                <a:lnTo>
                  <a:pt x="7965430" y="1786"/>
                </a:lnTo>
                <a:lnTo>
                  <a:pt x="11546828" y="1786"/>
                </a:lnTo>
                <a:lnTo>
                  <a:pt x="11546828" y="2866740"/>
                </a:lnTo>
                <a:lnTo>
                  <a:pt x="11225095" y="3179536"/>
                </a:lnTo>
                <a:lnTo>
                  <a:pt x="11225095" y="301542"/>
                </a:lnTo>
                <a:lnTo>
                  <a:pt x="320042" y="301542"/>
                </a:lnTo>
                <a:lnTo>
                  <a:pt x="320042" y="5909424"/>
                </a:lnTo>
                <a:lnTo>
                  <a:pt x="8417210" y="5909424"/>
                </a:lnTo>
                <a:lnTo>
                  <a:pt x="8103383" y="6214534"/>
                </a:lnTo>
                <a:lnTo>
                  <a:pt x="7222929" y="6214534"/>
                </a:lnTo>
                <a:lnTo>
                  <a:pt x="7222929" y="6212748"/>
                </a:lnTo>
                <a:lnTo>
                  <a:pt x="0" y="6212748"/>
                </a:lnTo>
                <a:close/>
              </a:path>
            </a:pathLst>
          </a:custGeom>
          <a:solidFill>
            <a:schemeClr val="tx1">
              <a:lumMod val="50000"/>
              <a:lumOff val="5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1" name="Right Triangle 20">
            <a:extLst>
              <a:ext uri="{FF2B5EF4-FFF2-40B4-BE49-F238E27FC236}">
                <a16:creationId xmlns:a16="http://schemas.microsoft.com/office/drawing/2014/main" id="{AF180F00-B4B2-4196-BB1C-ECD21B03F0A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E600F8C-C8F3-420C-9D3B-E1FBE7BAE48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1DF3D98-3C30-4CFC-8643-C81E829C8C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10024" y="842963"/>
            <a:ext cx="6072333" cy="4715730"/>
          </a:xfrm>
        </p:spPr>
        <p:txBody>
          <a:bodyPr anchor="ctr">
            <a:normAutofit/>
          </a:bodyPr>
          <a:lstStyle/>
          <a:p>
            <a:pPr algn="r"/>
            <a:r>
              <a:rPr lang="en-US" sz="9600" dirty="0">
                <a:latin typeface="CordiaUPC" panose="020B0304020202020204" pitchFamily="34" charset="-34"/>
                <a:cs typeface="CordiaUPC" panose="020B0304020202020204" pitchFamily="34" charset="-34"/>
              </a:rPr>
              <a:t>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068D447-28D3-4F5F-B2DC-FD67E90158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776051" y="2581835"/>
            <a:ext cx="3323968" cy="1778552"/>
          </a:xfrm>
        </p:spPr>
        <p:txBody>
          <a:bodyPr anchor="ctr">
            <a:normAutofit/>
          </a:bodyPr>
          <a:lstStyle/>
          <a:p>
            <a:pPr algn="l"/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HELENE MASANJA</a:t>
            </a:r>
          </a:p>
          <a:p>
            <a:pPr algn="l"/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CEO FUTURE CENTURY LIMITED,</a:t>
            </a:r>
          </a:p>
          <a:p>
            <a:pPr algn="l"/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P. O. BOX 76363,</a:t>
            </a:r>
          </a:p>
          <a:p>
            <a:pPr algn="l"/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DAR ES SALAAM</a:t>
            </a:r>
          </a:p>
          <a:p>
            <a:pPr algn="l"/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Mobile: +255784313009</a:t>
            </a:r>
          </a:p>
          <a:p>
            <a:pPr algn="l"/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Email: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Helene.Masanja@gmail.com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7AA55BF2-380C-4942-8AB1-55A6A52A35F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534656" y="1852863"/>
            <a:ext cx="0" cy="3236495"/>
          </a:xfrm>
          <a:prstGeom prst="line">
            <a:avLst/>
          </a:prstGeom>
          <a:ln w="19050" cap="sq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7E593D77-296E-C269-88BF-F655CB8EE5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83496" y="4892040"/>
            <a:ext cx="1673352" cy="1005840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294A09A9-5501-47C1-A89A-A340965A2BE2}" type="slidenum">
              <a:rPr lang="en-US" sz="9600">
                <a:solidFill>
                  <a:srgbClr val="FFFFFF"/>
                </a:solidFill>
                <a:latin typeface="CordiaUPC" panose="020B0304020202020204" pitchFamily="34" charset="-34"/>
                <a:cs typeface="CordiaUPC" panose="020B0304020202020204" pitchFamily="34" charset="-34"/>
              </a:rPr>
              <a:pPr>
                <a:lnSpc>
                  <a:spcPct val="90000"/>
                </a:lnSpc>
                <a:spcAft>
                  <a:spcPts val="600"/>
                </a:spcAft>
              </a:pPr>
              <a:t>1</a:t>
            </a:fld>
            <a:endParaRPr lang="en-US" sz="9600" dirty="0">
              <a:solidFill>
                <a:srgbClr val="FFFFFF"/>
              </a:solidFill>
              <a:latin typeface="CordiaUPC" panose="020B0304020202020204" pitchFamily="34" charset="-34"/>
              <a:cs typeface="CordiaUPC" panose="020B0304020202020204" pitchFamily="34" charset="-34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ECA0765-E307-1E21-0F0E-7646BCADB2C8}"/>
              </a:ext>
            </a:extLst>
          </p:cNvPr>
          <p:cNvSpPr txBox="1"/>
          <p:nvPr/>
        </p:nvSpPr>
        <p:spPr>
          <a:xfrm>
            <a:off x="835152" y="1762950"/>
            <a:ext cx="645810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MASHAURIANO NA WADAU WA SEKTA YA UJENZI 2023: </a:t>
            </a:r>
            <a:endParaRPr lang="en-AE" sz="28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en-US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CHANGAMOTO MBALIMBALI ZINAZOWAKABILI MAKANDARASI WA NDANI KUANZIA KATIKA HATUA YA ZABUNI HADI UTEKELEZAJI WA MIRADI. </a:t>
            </a:r>
            <a:endParaRPr lang="en-AE" sz="28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93088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F728B-D650-F7DC-672F-E2B21CE17A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04829F-6874-012B-53FF-73183944D7F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200525-86D4-7285-9548-887FEAD145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92931-05C6-8543-8B6E-A8BD29BD5C2B}" type="datetime1">
              <a:rPr lang="en-US" smtClean="0"/>
              <a:pPr/>
              <a:t>3/30/2023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0EC08A-6812-6A22-E48A-B386469F54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8995C3-3317-894D-E9BA-29CAA6F141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A09A9-5501-47C1-A89A-A340965A2BE2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" y="14287"/>
            <a:ext cx="10287000" cy="6829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07612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1" name="Rectangle 50">
            <a:extLst>
              <a:ext uri="{FF2B5EF4-FFF2-40B4-BE49-F238E27FC236}">
                <a16:creationId xmlns:a16="http://schemas.microsoft.com/office/drawing/2014/main" id="{0E42565C-E3CC-4EF0-8093-88FCC788A3C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02F429C4-ABC9-46FC-818A-B5429CDE4A9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1270325" y="3369273"/>
            <a:ext cx="3200400" cy="1523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2CEF98E4-3709-4952-8F42-2305CCE34FA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6374475" y="1040470"/>
            <a:ext cx="6858003" cy="477704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F10BCCF5-D685-47FF-B675-647EAEB72C8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7914" y="857786"/>
            <a:ext cx="8027347" cy="520893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943E7C-A74D-4CB3-844B-51917C88C9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803178" y="1845264"/>
            <a:ext cx="3000907" cy="3268794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L="457200">
              <a:lnSpc>
                <a:spcPts val="3460"/>
              </a:lnSpc>
              <a:spcBef>
                <a:spcPts val="0"/>
              </a:spcBef>
              <a:tabLst>
                <a:tab pos="900430" algn="l"/>
              </a:tabLst>
            </a:pPr>
            <a:r>
              <a:rPr lang="en-AE" sz="2800" dirty="0">
                <a:solidFill>
                  <a:srgbClr val="000000"/>
                </a:solidFill>
                <a:effectLst/>
                <a:latin typeface="CordiaUPC" panose="020B0304020202020204" pitchFamily="34" charset="-34"/>
                <a:ea typeface="Calibri" panose="020F0502020204030204" pitchFamily="34" charset="0"/>
                <a:cs typeface="CordiaUPC" panose="020B0304020202020204" pitchFamily="34" charset="-34"/>
              </a:rPr>
              <a:t>CONTRACTORS TREND OF FAILURE TO PAY THE ANNUAL SUBSCRIPTION FEES DUE TO LACK WORKS.</a:t>
            </a:r>
            <a:endParaRPr lang="en-AE" sz="2800" dirty="0">
              <a:effectLst/>
              <a:latin typeface="CordiaUPC" panose="020B0304020202020204" pitchFamily="34" charset="-34"/>
              <a:ea typeface="Calibri" panose="020F0502020204030204" pitchFamily="34" charset="0"/>
              <a:cs typeface="CordiaUPC" panose="020B0304020202020204" pitchFamily="34" charset="-34"/>
            </a:endParaRPr>
          </a:p>
        </p:txBody>
      </p:sp>
      <p:sp>
        <p:nvSpPr>
          <p:cNvPr id="64" name="Rectangle 58">
            <a:extLst>
              <a:ext uri="{FF2B5EF4-FFF2-40B4-BE49-F238E27FC236}">
                <a16:creationId xmlns:a16="http://schemas.microsoft.com/office/drawing/2014/main" id="{B0EE8A42-107A-4D4C-8D56-BBAE95C7FC0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1524009" y="3366125"/>
            <a:ext cx="3200400" cy="1523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5B7362-01DC-0E4C-9B34-0DF3FD449C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885412" y="6492240"/>
            <a:ext cx="118872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294A09A9-5501-47C1-A89A-A340965A2BE2}" type="slidenum">
              <a:rPr lang="en-US"/>
              <a:pPr>
                <a:spcAft>
                  <a:spcPts val="600"/>
                </a:spcAft>
              </a:pPr>
              <a:t>11</a:t>
            </a:fld>
            <a:endParaRPr lang="en-US"/>
          </a:p>
        </p:txBody>
      </p:sp>
      <p:pic>
        <p:nvPicPr>
          <p:cNvPr id="5" name="Picture 4" descr="Table&#10;&#10;Description automatically generated">
            <a:extLst>
              <a:ext uri="{FF2B5EF4-FFF2-40B4-BE49-F238E27FC236}">
                <a16:creationId xmlns:a16="http://schemas.microsoft.com/office/drawing/2014/main" id="{26CD8B52-79C6-AF36-D904-5C2521C3C9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9750" y="1198358"/>
            <a:ext cx="3997975" cy="4313800"/>
          </a:xfrm>
          <a:prstGeom prst="rect">
            <a:avLst/>
          </a:prstGeom>
        </p:spPr>
      </p:pic>
      <p:pic>
        <p:nvPicPr>
          <p:cNvPr id="4" name="Picture 3" descr="Table&#10;&#10;Description automatically generated">
            <a:extLst>
              <a:ext uri="{FF2B5EF4-FFF2-40B4-BE49-F238E27FC236}">
                <a16:creationId xmlns:a16="http://schemas.microsoft.com/office/drawing/2014/main" id="{48B37BDB-CEE5-EAEB-EBA2-0817F61110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57725" y="1267011"/>
            <a:ext cx="3643609" cy="4116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80929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3" name="Rectangle 62">
            <a:extLst>
              <a:ext uri="{FF2B5EF4-FFF2-40B4-BE49-F238E27FC236}">
                <a16:creationId xmlns:a16="http://schemas.microsoft.com/office/drawing/2014/main" id="{9C7E0A2C-7C0A-4AAC-B3B0-6C12B2EBAE0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5EB7D2A2-F448-44D4-938C-DC84CBCB3B1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2000" cy="518714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871AEA07-1E14-44B4-8E55-64EF049CD66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96464" y="551961"/>
            <a:ext cx="10999072" cy="539995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2D1A202-23A3-4F3A-AA92-0172C8D2DA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642366"/>
            <a:ext cx="9144000" cy="805352"/>
          </a:xfrm>
        </p:spPr>
        <p:txBody>
          <a:bodyPr vert="horz" lIns="91440" tIns="45720" rIns="91440" bIns="45720" rtlCol="0" anchor="b">
            <a:noAutofit/>
          </a:bodyPr>
          <a:lstStyle/>
          <a:p>
            <a:pPr lvl="0" rtl="0">
              <a:spcAft>
                <a:spcPts val="600"/>
              </a:spcAft>
            </a:pPr>
            <a:r>
              <a:rPr lang="en-US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 CHANGAMOTO ZINAZOTOKANA NA SERA NA SHERIA MBALIMBALI</a:t>
            </a:r>
            <a:endParaRPr lang="en-AE" sz="28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943E7C-A74D-4CB3-844B-51917C88C9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24000" y="1447719"/>
            <a:ext cx="9144000" cy="4178288"/>
          </a:xfrm>
        </p:spPr>
        <p:txBody>
          <a:bodyPr vert="horz" lIns="91440" tIns="45720" rIns="91440" bIns="45720" rtlCol="0">
            <a:noAutofit/>
          </a:bodyPr>
          <a:lstStyle/>
          <a:p>
            <a:pPr marL="742950" lvl="1" indent="-285750" rtl="0">
              <a:lnSpc>
                <a:spcPts val="3060"/>
              </a:lnSpc>
              <a:spcBef>
                <a:spcPts val="0"/>
              </a:spcBef>
              <a:buClr>
                <a:srgbClr val="000000"/>
              </a:buClr>
              <a:buFont typeface="+mj-lt"/>
              <a:buAutoNum type="arabicPeriod"/>
              <a:tabLst>
                <a:tab pos="900430" algn="l"/>
              </a:tabLst>
            </a:pP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Kutokufuata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Sheria za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kulinda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zabuni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ndogo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ndogo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za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chini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ya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Tsh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illion 10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kwa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jili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ya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kulinda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Makanadarasi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ndani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AE" sz="1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ts val="3060"/>
              </a:lnSpc>
              <a:spcBef>
                <a:spcPts val="0"/>
              </a:spcBef>
              <a:buClr>
                <a:srgbClr val="000000"/>
              </a:buClr>
              <a:buFont typeface="+mj-lt"/>
              <a:buAutoNum type="arabicPeriod"/>
              <a:tabLst>
                <a:tab pos="900430" algn="l"/>
              </a:tabLst>
            </a:pP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Kuwa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vyombo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taasisi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nyingi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zinazowabana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Makandarasi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mfano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kodi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ushuru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tozo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CRB, ERB, EWURA, TRA,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Halmashauri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AE" sz="1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F7C8EA93-3210-4C62-99E9-153C275E3A8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96464" y="6329769"/>
            <a:ext cx="11000232" cy="0"/>
          </a:xfrm>
          <a:prstGeom prst="line">
            <a:avLst/>
          </a:prstGeom>
          <a:ln w="1524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5B7362-01DC-0E4C-9B34-0DF3FD449C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9224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294A09A9-5501-47C1-A89A-A340965A2BE2}" type="slidenum">
              <a:rPr lang="en-US"/>
              <a:pPr>
                <a:spcAft>
                  <a:spcPts val="600"/>
                </a:spcAft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36605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3" name="Rectangle 62">
            <a:extLst>
              <a:ext uri="{FF2B5EF4-FFF2-40B4-BE49-F238E27FC236}">
                <a16:creationId xmlns:a16="http://schemas.microsoft.com/office/drawing/2014/main" id="{9C7E0A2C-7C0A-4AAC-B3B0-6C12B2EBAE0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5EB7D2A2-F448-44D4-938C-DC84CBCB3B1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2000" cy="518714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871AEA07-1E14-44B4-8E55-64EF049CD66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96464" y="551961"/>
            <a:ext cx="10999072" cy="539995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2D1A202-23A3-4F3A-AA92-0172C8D2DA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400175"/>
            <a:ext cx="9144000" cy="749942"/>
          </a:xfrm>
        </p:spPr>
        <p:txBody>
          <a:bodyPr vert="horz" lIns="91440" tIns="45720" rIns="91440" bIns="45720" rtlCol="0" anchor="b">
            <a:normAutofit/>
          </a:bodyPr>
          <a:lstStyle/>
          <a:p>
            <a:pPr lvl="0" rtl="0">
              <a:spcAft>
                <a:spcPts val="600"/>
              </a:spcAft>
            </a:pPr>
            <a:r>
              <a:rPr lang="en-US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6. MAFANIKIO YA MAKANDARASI WA NDANI</a:t>
            </a:r>
            <a:endParaRPr lang="en-AE" sz="28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943E7C-A74D-4CB3-844B-51917C88C9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24000" y="2164405"/>
            <a:ext cx="9144000" cy="3475890"/>
          </a:xfrm>
        </p:spPr>
        <p:txBody>
          <a:bodyPr vert="horz" lIns="91440" tIns="45720" rIns="91440" bIns="45720" rtlCol="0">
            <a:noAutofit/>
          </a:bodyPr>
          <a:lstStyle/>
          <a:p>
            <a:pPr marL="742950" lvl="1" indent="-285750" rtl="0">
              <a:lnSpc>
                <a:spcPts val="3460"/>
              </a:lnSpc>
              <a:spcBef>
                <a:spcPts val="0"/>
              </a:spcBef>
              <a:buClr>
                <a:srgbClr val="000000"/>
              </a:buClr>
              <a:buFont typeface="+mj-lt"/>
              <a:buAutoNum type="arabicPeriod"/>
              <a:tabLst>
                <a:tab pos="900430" algn="l"/>
              </a:tabLst>
            </a:pP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Kuna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Ubia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Makadarasi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ndani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uliofanikiwa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sana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wal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ifanya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kazi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nzuri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wana</a:t>
            </a:r>
            <a:r>
              <a:rPr lang="en-US" sz="12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weza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kunufaisha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wabia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wengine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  <a:p>
            <a:pPr marL="742950" lvl="1" indent="-285750" rtl="0">
              <a:lnSpc>
                <a:spcPts val="3460"/>
              </a:lnSpc>
              <a:spcBef>
                <a:spcPts val="0"/>
              </a:spcBef>
              <a:buClr>
                <a:srgbClr val="000000"/>
              </a:buClr>
              <a:buFont typeface="+mj-lt"/>
              <a:buAutoNum type="arabicPeriod"/>
              <a:tabLst>
                <a:tab pos="900430" algn="l"/>
              </a:tabLst>
            </a:pP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Makandarasi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waliobahatika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kupata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uwezo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wameweza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kuajiri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watanzania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wengi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hata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kufungua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viwanda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vinavyofanya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vizuri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watumike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kutoa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ushauri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AE" sz="1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F7C8EA93-3210-4C62-99E9-153C275E3A8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96464" y="6329769"/>
            <a:ext cx="11000232" cy="0"/>
          </a:xfrm>
          <a:prstGeom prst="line">
            <a:avLst/>
          </a:prstGeom>
          <a:ln w="1524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5B7362-01DC-0E4C-9B34-0DF3FD449C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9224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294A09A9-5501-47C1-A89A-A340965A2BE2}" type="slidenum">
              <a:rPr lang="en-US"/>
              <a:pPr>
                <a:spcAft>
                  <a:spcPts val="600"/>
                </a:spcAft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4030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3" name="Rectangle 62">
            <a:extLst>
              <a:ext uri="{FF2B5EF4-FFF2-40B4-BE49-F238E27FC236}">
                <a16:creationId xmlns:a16="http://schemas.microsoft.com/office/drawing/2014/main" id="{9C7E0A2C-7C0A-4AAC-B3B0-6C12B2EBAE0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5EB7D2A2-F448-44D4-938C-DC84CBCB3B1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2000" cy="518714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871AEA07-1E14-44B4-8E55-64EF049CD66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96464" y="551961"/>
            <a:ext cx="10999072" cy="539995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2D1A202-23A3-4F3A-AA92-0172C8D2DA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248587"/>
            <a:ext cx="9144000" cy="901529"/>
          </a:xfrm>
        </p:spPr>
        <p:txBody>
          <a:bodyPr vert="horz" lIns="91440" tIns="45720" rIns="91440" bIns="45720" rtlCol="0" anchor="b">
            <a:noAutofit/>
          </a:bodyPr>
          <a:lstStyle/>
          <a:p>
            <a:pPr lvl="0" rtl="0">
              <a:spcAft>
                <a:spcPts val="600"/>
              </a:spcAft>
            </a:pPr>
            <a:r>
              <a:rPr lang="en-US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7. </a:t>
            </a:r>
            <a:r>
              <a:rPr lang="en-US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MAPENDEKEZO YA NINI KIFANYWE NA WADAU NA PIA MAKANDARASI WENYEWE KUIMARISHA UWEZO WA MAKANDARASI WA NDANI.</a:t>
            </a:r>
            <a:endParaRPr lang="en-AE" sz="28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943E7C-A74D-4CB3-844B-51917C88C9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24000" y="2150117"/>
            <a:ext cx="9144000" cy="3801794"/>
          </a:xfrm>
        </p:spPr>
        <p:txBody>
          <a:bodyPr vert="horz" lIns="91440" tIns="45720" rIns="91440" bIns="45720" rtlCol="0">
            <a:noAutofit/>
          </a:bodyPr>
          <a:lstStyle/>
          <a:p>
            <a:pPr marL="742950" lvl="1" indent="-285750" rtl="0">
              <a:lnSpc>
                <a:spcPts val="3460"/>
              </a:lnSpc>
              <a:spcBef>
                <a:spcPts val="0"/>
              </a:spcBef>
              <a:buClr>
                <a:srgbClr val="000000"/>
              </a:buClr>
              <a:buFont typeface="+mj-lt"/>
              <a:buAutoNum type="arabicPeriod"/>
              <a:tabLst>
                <a:tab pos="900430" algn="l"/>
              </a:tabLst>
            </a:pP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Kumekuwepo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juhudi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za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Serikali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kuinua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uwezo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makandarasi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ndani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  <a:p>
            <a:pPr marL="742950" lvl="1" indent="-285750" rtl="0">
              <a:lnSpc>
                <a:spcPts val="3460"/>
              </a:lnSpc>
              <a:spcBef>
                <a:spcPts val="0"/>
              </a:spcBef>
              <a:buClr>
                <a:srgbClr val="000000"/>
              </a:buClr>
              <a:buFont typeface="+mj-lt"/>
              <a:buAutoNum type="arabicPeriod"/>
              <a:tabLst>
                <a:tab pos="900430" algn="l"/>
              </a:tabLst>
            </a:pP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Kupanua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wigo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dhamana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ya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zabuni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mpaka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kwenye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Bima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badala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ya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kuwa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Benki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guarantee peke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yake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AE" sz="1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 rtl="0">
              <a:lnSpc>
                <a:spcPts val="3460"/>
              </a:lnSpc>
              <a:spcBef>
                <a:spcPts val="0"/>
              </a:spcBef>
              <a:buClr>
                <a:srgbClr val="000000"/>
              </a:buClr>
              <a:buFont typeface="+mj-lt"/>
              <a:buAutoNum type="arabicPeriod"/>
              <a:tabLst>
                <a:tab pos="900430" algn="l"/>
              </a:tabLst>
            </a:pP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Serikali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ifanye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maboresho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katika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sheria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ya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manunuzi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ya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mwaka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2011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na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kanuni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zake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za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mwaka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2013 </a:t>
            </a:r>
          </a:p>
          <a:p>
            <a:pPr marL="742950" lvl="1" indent="-285750" rtl="0">
              <a:lnSpc>
                <a:spcPts val="3460"/>
              </a:lnSpc>
              <a:spcBef>
                <a:spcPts val="0"/>
              </a:spcBef>
              <a:buClr>
                <a:srgbClr val="000000"/>
              </a:buClr>
              <a:buFont typeface="+mj-lt"/>
              <a:buAutoNum type="arabicPeriod"/>
              <a:tabLst>
                <a:tab pos="900430" algn="l"/>
              </a:tabLst>
            </a:pP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Itumike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sheria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ya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wageni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kuingia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ubia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na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makandarasi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wa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ndani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walau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kwa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kiwango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cha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asilimia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50%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ya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thamani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ya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mkataba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wa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kazi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ya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ujenzi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742950" lvl="1" indent="-285750" rtl="0">
              <a:lnSpc>
                <a:spcPts val="3460"/>
              </a:lnSpc>
              <a:spcBef>
                <a:spcPts val="0"/>
              </a:spcBef>
              <a:buClr>
                <a:srgbClr val="000000"/>
              </a:buClr>
              <a:buFont typeface="+mj-lt"/>
              <a:buAutoNum type="arabicPeriod"/>
              <a:tabLst>
                <a:tab pos="900430" algn="l"/>
              </a:tabLst>
            </a:pP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Kuweka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sheria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na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kanuni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itakayowataka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waajiri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kuwa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na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PAYMENT BOND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ili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kuwalinda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makandarasi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kama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iwaajiri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anavyolindwa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na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PERFORMANCE BOND.</a:t>
            </a:r>
          </a:p>
          <a:p>
            <a:pPr marL="742950" lvl="1" indent="-285750" rtl="0">
              <a:lnSpc>
                <a:spcPts val="3460"/>
              </a:lnSpc>
              <a:spcBef>
                <a:spcPts val="0"/>
              </a:spcBef>
              <a:buClr>
                <a:srgbClr val="000000"/>
              </a:buClr>
              <a:buFont typeface="+mj-lt"/>
              <a:buAutoNum type="arabicPeriod"/>
              <a:tabLst>
                <a:tab pos="900430" algn="l"/>
              </a:tabLst>
            </a:pP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Serikali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itengeneze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sheria Rafiki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ambayo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Makandarasi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watanufaika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upatikanaji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mitaji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kutoka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Benki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sekta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zingine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za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kifedha</a:t>
            </a:r>
            <a:endParaRPr lang="en-US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>
              <a:lnSpc>
                <a:spcPts val="3460"/>
              </a:lnSpc>
              <a:spcBef>
                <a:spcPts val="0"/>
              </a:spcBef>
              <a:buClr>
                <a:srgbClr val="000000"/>
              </a:buClr>
              <a:tabLst>
                <a:tab pos="900430" algn="l"/>
              </a:tabLst>
            </a:pPr>
            <a:endParaRPr lang="en-US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>
              <a:lnSpc>
                <a:spcPts val="3460"/>
              </a:lnSpc>
              <a:spcBef>
                <a:spcPts val="0"/>
              </a:spcBef>
              <a:buClr>
                <a:srgbClr val="000000"/>
              </a:buClr>
              <a:tabLst>
                <a:tab pos="900430" algn="l"/>
              </a:tabLst>
            </a:pPr>
            <a:endParaRPr lang="en-US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F7C8EA93-3210-4C62-99E9-153C275E3A8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96464" y="6329769"/>
            <a:ext cx="11000232" cy="0"/>
          </a:xfrm>
          <a:prstGeom prst="line">
            <a:avLst/>
          </a:prstGeom>
          <a:ln w="1524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5B7362-01DC-0E4C-9B34-0DF3FD449C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9224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294A09A9-5501-47C1-A89A-A340965A2BE2}" type="slidenum">
              <a:rPr lang="en-US"/>
              <a:pPr>
                <a:spcAft>
                  <a:spcPts val="600"/>
                </a:spcAft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5667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3" name="Rectangle 62">
            <a:extLst>
              <a:ext uri="{FF2B5EF4-FFF2-40B4-BE49-F238E27FC236}">
                <a16:creationId xmlns:a16="http://schemas.microsoft.com/office/drawing/2014/main" id="{9C7E0A2C-7C0A-4AAC-B3B0-6C12B2EBAE0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5EB7D2A2-F448-44D4-938C-DC84CBCB3B1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2000" cy="518714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871AEA07-1E14-44B4-8E55-64EF049CD66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96464" y="551961"/>
            <a:ext cx="10999072" cy="539995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2D1A202-23A3-4F3A-AA92-0172C8D2DA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171575"/>
            <a:ext cx="9144000" cy="800091"/>
          </a:xfrm>
        </p:spPr>
        <p:txBody>
          <a:bodyPr vert="horz" lIns="91440" tIns="45720" rIns="91440" bIns="45720" rtlCol="0" anchor="b">
            <a:noAutofit/>
          </a:bodyPr>
          <a:lstStyle/>
          <a:p>
            <a:pPr lvl="0" rtl="0">
              <a:spcAft>
                <a:spcPts val="600"/>
              </a:spcAft>
            </a:pPr>
            <a:r>
              <a:rPr lang="en-US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7. MAPENDEKEZO YA NINI KIFANYWE NA WADAU NA PIA MAKANDARASI WENYEWE KUIMARISHA UWEZO WA MAKANDARASI WA NDANI.</a:t>
            </a:r>
            <a:endParaRPr lang="en-AE" sz="28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943E7C-A74D-4CB3-844B-51917C88C9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24000" y="1857381"/>
            <a:ext cx="9144000" cy="4094530"/>
          </a:xfrm>
        </p:spPr>
        <p:txBody>
          <a:bodyPr vert="horz" lIns="91440" tIns="45720" rIns="91440" bIns="45720" rtlCol="0">
            <a:noAutofit/>
          </a:bodyPr>
          <a:lstStyle/>
          <a:p>
            <a:pPr marL="685800" lvl="1" indent="-228600">
              <a:lnSpc>
                <a:spcPts val="3460"/>
              </a:lnSpc>
              <a:spcBef>
                <a:spcPts val="0"/>
              </a:spcBef>
              <a:buClr>
                <a:srgbClr val="000000"/>
              </a:buClr>
              <a:buAutoNum type="arabicPeriod" startAt="7"/>
              <a:tabLst>
                <a:tab pos="900430" algn="l"/>
              </a:tabLst>
            </a:pP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Kuwepo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mafunzo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kutoka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Taasisi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za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Serikali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kuwakuza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Makandarasi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wachanga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ndiyo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maana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CRB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imewapitisha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baada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ya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kukidhi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viwango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685800" lvl="1" indent="-228600">
              <a:lnSpc>
                <a:spcPts val="3460"/>
              </a:lnSpc>
              <a:spcBef>
                <a:spcPts val="0"/>
              </a:spcBef>
              <a:buClr>
                <a:srgbClr val="000000"/>
              </a:buClr>
              <a:buAutoNum type="arabicPeriod" startAt="7"/>
              <a:tabLst>
                <a:tab pos="900430" algn="l"/>
              </a:tabLst>
            </a:pP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National Construction Council (NCC)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iandae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estimates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ya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bei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elekezi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za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ujenzi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Itasaidia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kupunguza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Makandarasi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wanatender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kazi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kwa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kuweka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bei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zisizo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halisi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685800" lvl="1" indent="-228600">
              <a:lnSpc>
                <a:spcPts val="3460"/>
              </a:lnSpc>
              <a:spcBef>
                <a:spcPts val="0"/>
              </a:spcBef>
              <a:buClr>
                <a:srgbClr val="000000"/>
              </a:buClr>
              <a:buAutoNum type="arabicPeriod" startAt="7"/>
              <a:tabLst>
                <a:tab pos="900430" algn="l"/>
              </a:tabLst>
            </a:pPr>
            <a:r>
              <a:rPr lang="en-US" sz="12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Zitumike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P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enalties za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ucheleweshaji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ukaguzi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mradi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malipo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kuanzia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siku Invoice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imepokelewa</a:t>
            </a:r>
            <a:r>
              <a:rPr lang="en-AE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r>
              <a:rPr lang="en-AE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685800" lvl="1" indent="-228600">
              <a:lnSpc>
                <a:spcPts val="3460"/>
              </a:lnSpc>
              <a:spcBef>
                <a:spcPts val="0"/>
              </a:spcBef>
              <a:buClr>
                <a:srgbClr val="000000"/>
              </a:buClr>
              <a:buAutoNum type="arabicPeriod" startAt="7"/>
              <a:tabLst>
                <a:tab pos="900430" algn="l"/>
              </a:tabLst>
            </a:pPr>
            <a:r>
              <a:rPr lang="en-US" sz="12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Kuwepo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na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semina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kwa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wadau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nje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ya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mradi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ili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zisiingilie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/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kukwamisha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miradi</a:t>
            </a:r>
            <a:endParaRPr lang="en-US" sz="1200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85800" lvl="1" indent="-228600">
              <a:lnSpc>
                <a:spcPts val="3460"/>
              </a:lnSpc>
              <a:spcBef>
                <a:spcPts val="0"/>
              </a:spcBef>
              <a:buClr>
                <a:srgbClr val="000000"/>
              </a:buClr>
              <a:buAutoNum type="arabicPeriod" startAt="7"/>
              <a:tabLst>
                <a:tab pos="900430" algn="l"/>
              </a:tabLst>
            </a:pP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Kuwapa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semina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mbalimbali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kuhusu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matumizi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sahihi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ya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utunzaji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kumbukumbu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ya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fedha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vitu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vitu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vingine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kwa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kutumia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wataalamu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njia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sahihi</a:t>
            </a:r>
            <a:endParaRPr lang="en-AE" sz="1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85800" lvl="1" indent="-228600">
              <a:lnSpc>
                <a:spcPts val="3460"/>
              </a:lnSpc>
              <a:spcBef>
                <a:spcPts val="0"/>
              </a:spcBef>
              <a:buClr>
                <a:srgbClr val="000000"/>
              </a:buClr>
              <a:buAutoNum type="arabicPeriod" startAt="7"/>
              <a:tabLst>
                <a:tab pos="900430" algn="l"/>
              </a:tabLst>
            </a:pPr>
            <a:r>
              <a:rPr lang="en-US" sz="12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Waajiri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kutoa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upendeleo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makusudi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kuhusu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wabia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ili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kuwapa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hamasa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makandarasi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kufanya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ubia</a:t>
            </a:r>
            <a:endParaRPr lang="en-AE" sz="1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>
              <a:lnSpc>
                <a:spcPts val="3460"/>
              </a:lnSpc>
              <a:spcBef>
                <a:spcPts val="0"/>
              </a:spcBef>
              <a:buClr>
                <a:srgbClr val="000000"/>
              </a:buClr>
              <a:tabLst>
                <a:tab pos="900430" algn="l"/>
              </a:tabLst>
            </a:pPr>
            <a:endParaRPr lang="en-AE" sz="1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>
              <a:lnSpc>
                <a:spcPts val="3460"/>
              </a:lnSpc>
              <a:spcBef>
                <a:spcPts val="0"/>
              </a:spcBef>
              <a:buClr>
                <a:srgbClr val="000000"/>
              </a:buClr>
              <a:tabLst>
                <a:tab pos="900430" algn="l"/>
              </a:tabLst>
            </a:pPr>
            <a:endParaRPr lang="en-US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>
              <a:lnSpc>
                <a:spcPts val="3460"/>
              </a:lnSpc>
              <a:spcBef>
                <a:spcPts val="0"/>
              </a:spcBef>
              <a:buClr>
                <a:srgbClr val="000000"/>
              </a:buClr>
              <a:tabLst>
                <a:tab pos="900430" algn="l"/>
              </a:tabLst>
            </a:pPr>
            <a:endParaRPr lang="en-AE" sz="1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>
              <a:lnSpc>
                <a:spcPts val="3460"/>
              </a:lnSpc>
              <a:spcBef>
                <a:spcPts val="0"/>
              </a:spcBef>
              <a:buClr>
                <a:srgbClr val="000000"/>
              </a:buClr>
              <a:tabLst>
                <a:tab pos="900430" algn="l"/>
              </a:tabLst>
            </a:pPr>
            <a:endParaRPr lang="en-AE" sz="1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F7C8EA93-3210-4C62-99E9-153C275E3A8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96464" y="6329769"/>
            <a:ext cx="11000232" cy="0"/>
          </a:xfrm>
          <a:prstGeom prst="line">
            <a:avLst/>
          </a:prstGeom>
          <a:ln w="1524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5B7362-01DC-0E4C-9B34-0DF3FD449C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9224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294A09A9-5501-47C1-A89A-A340965A2BE2}" type="slidenum">
              <a:rPr lang="en-US"/>
              <a:pPr>
                <a:spcAft>
                  <a:spcPts val="600"/>
                </a:spcAft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2839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3" name="Rectangle 62">
            <a:extLst>
              <a:ext uri="{FF2B5EF4-FFF2-40B4-BE49-F238E27FC236}">
                <a16:creationId xmlns:a16="http://schemas.microsoft.com/office/drawing/2014/main" id="{9C7E0A2C-7C0A-4AAC-B3B0-6C12B2EBAE0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5EB7D2A2-F448-44D4-938C-DC84CBCB3B1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2000" cy="518714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871AEA07-1E14-44B4-8E55-64EF049CD66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96464" y="551961"/>
            <a:ext cx="10999072" cy="539995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2D1A202-23A3-4F3A-AA92-0172C8D2DA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248587"/>
            <a:ext cx="9144000" cy="901529"/>
          </a:xfrm>
        </p:spPr>
        <p:txBody>
          <a:bodyPr vert="horz" lIns="91440" tIns="45720" rIns="91440" bIns="45720" rtlCol="0" anchor="b">
            <a:noAutofit/>
          </a:bodyPr>
          <a:lstStyle/>
          <a:p>
            <a:pPr lvl="0" rtl="0">
              <a:spcAft>
                <a:spcPts val="600"/>
              </a:spcAft>
            </a:pPr>
            <a:r>
              <a:rPr lang="en-US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7. MAPENDEKEZO YA NINI KIFANYWE NA WADAU NA PIA MAKANDARASI WENYEWE KUIMARISHA UWEZO WA MAKANDARASI WA NDANI.</a:t>
            </a:r>
            <a:endParaRPr lang="en-AE" sz="28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943E7C-A74D-4CB3-844B-51917C88C9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24000" y="2025575"/>
            <a:ext cx="9144000" cy="4280464"/>
          </a:xfrm>
        </p:spPr>
        <p:txBody>
          <a:bodyPr vert="horz" lIns="91440" tIns="45720" rIns="91440" bIns="45720" rtlCol="0">
            <a:noAutofit/>
          </a:bodyPr>
          <a:lstStyle/>
          <a:p>
            <a:pPr marL="685800" lvl="1" indent="-228600">
              <a:lnSpc>
                <a:spcPts val="3460"/>
              </a:lnSpc>
              <a:spcBef>
                <a:spcPts val="0"/>
              </a:spcBef>
              <a:buClr>
                <a:srgbClr val="000000"/>
              </a:buClr>
              <a:buAutoNum type="arabicPeriod" startAt="13"/>
              <a:tabLst>
                <a:tab pos="900430" algn="l"/>
              </a:tabLst>
            </a:pP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Kutoa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semina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mbalimbali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za awareness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kuhusu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kodi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ushuru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n.k</a:t>
            </a:r>
            <a:endParaRPr lang="en-US" sz="1200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85800" lvl="1" indent="-228600">
              <a:lnSpc>
                <a:spcPts val="3460"/>
              </a:lnSpc>
              <a:spcBef>
                <a:spcPts val="0"/>
              </a:spcBef>
              <a:buClr>
                <a:srgbClr val="000000"/>
              </a:buClr>
              <a:buAutoNum type="arabicPeriod" startAt="13"/>
              <a:tabLst>
                <a:tab pos="900430" algn="l"/>
              </a:tabLst>
            </a:pP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Malipo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ya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awali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(Advance payment)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yaongezeke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bila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kuongeza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masharti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kufikia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50% </a:t>
            </a:r>
          </a:p>
          <a:p>
            <a:pPr marL="685800" lvl="1" indent="-228600">
              <a:lnSpc>
                <a:spcPts val="3460"/>
              </a:lnSpc>
              <a:spcBef>
                <a:spcPts val="0"/>
              </a:spcBef>
              <a:buClr>
                <a:srgbClr val="000000"/>
              </a:buClr>
              <a:buAutoNum type="arabicPeriod" startAt="13"/>
              <a:tabLst>
                <a:tab pos="900430" algn="l"/>
              </a:tabLst>
            </a:pP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Waajiri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watoe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kipaumbele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kwa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Makadarasi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wabia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685800" lvl="1" indent="-228600">
              <a:lnSpc>
                <a:spcPts val="3460"/>
              </a:lnSpc>
              <a:spcBef>
                <a:spcPts val="0"/>
              </a:spcBef>
              <a:buClr>
                <a:srgbClr val="000000"/>
              </a:buClr>
              <a:buAutoNum type="arabicPeriod" startAt="13"/>
              <a:tabLst>
                <a:tab pos="900430" algn="l"/>
              </a:tabLst>
            </a:pP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Ni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wakati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muafaka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kuzitumia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Sheria za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upendeleo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katika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miradi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685800" lvl="1" indent="-228600">
              <a:lnSpc>
                <a:spcPts val="3460"/>
              </a:lnSpc>
              <a:spcBef>
                <a:spcPts val="0"/>
              </a:spcBef>
              <a:buClr>
                <a:srgbClr val="000000"/>
              </a:buClr>
              <a:buAutoNum type="arabicPeriod" startAt="13"/>
              <a:tabLst>
                <a:tab pos="900430" algn="l"/>
              </a:tabLst>
            </a:pP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Waajiri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watoe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kipaumbele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kwa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Manadarasi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wabia</a:t>
            </a:r>
            <a:endParaRPr lang="en-US" sz="1200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85800" lvl="1" indent="-228600">
              <a:lnSpc>
                <a:spcPts val="3460"/>
              </a:lnSpc>
              <a:spcBef>
                <a:spcPts val="0"/>
              </a:spcBef>
              <a:buClr>
                <a:srgbClr val="000000"/>
              </a:buClr>
              <a:buAutoNum type="arabicPeriod" startAt="13"/>
              <a:tabLst>
                <a:tab pos="900430" algn="l"/>
              </a:tabLst>
            </a:pP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Ni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wakati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muafaka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kuzitumia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Sheria za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upendeleo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katika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miradi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685800" lvl="1" indent="-228600">
              <a:lnSpc>
                <a:spcPts val="3460"/>
              </a:lnSpc>
              <a:spcBef>
                <a:spcPts val="0"/>
              </a:spcBef>
              <a:buClr>
                <a:srgbClr val="000000"/>
              </a:buClr>
              <a:buAutoNum type="arabicPeriod" startAt="13"/>
              <a:tabLst>
                <a:tab pos="900430" algn="l"/>
              </a:tabLst>
            </a:pP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Kupanua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wigo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dhamana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ya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zabuni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mpaka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kwenye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Bima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badala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ya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kuwa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Benki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guarantee peke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yake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685800" lvl="1" indent="-228600">
              <a:lnSpc>
                <a:spcPts val="3460"/>
              </a:lnSpc>
              <a:spcBef>
                <a:spcPts val="0"/>
              </a:spcBef>
              <a:buClr>
                <a:srgbClr val="000000"/>
              </a:buClr>
              <a:buAutoNum type="arabicPeriod" startAt="13"/>
              <a:tabLst>
                <a:tab pos="900430" algn="l"/>
              </a:tabLst>
            </a:pP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Kufuata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Engineering estimate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ili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wale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ambao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wameweka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gharama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ndogo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Zaidi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chini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ya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makadilio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ya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mradi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mara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nyingi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. </a:t>
            </a:r>
            <a:r>
              <a:rPr lang="en-US" sz="12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umeona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Makanadarasi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wanaopewa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hizi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kandarasi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hawafanyi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vizuri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hata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kama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angefanya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kwa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kujibana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bado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kazi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ina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kuwa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chini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ya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kiwango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lvl="1">
              <a:lnSpc>
                <a:spcPts val="3460"/>
              </a:lnSpc>
              <a:spcBef>
                <a:spcPts val="0"/>
              </a:spcBef>
              <a:buClr>
                <a:srgbClr val="000000"/>
              </a:buClr>
              <a:tabLst>
                <a:tab pos="900430" algn="l"/>
              </a:tabLst>
            </a:pPr>
            <a:endParaRPr lang="en-AE" sz="1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>
              <a:lnSpc>
                <a:spcPts val="3460"/>
              </a:lnSpc>
              <a:spcBef>
                <a:spcPts val="0"/>
              </a:spcBef>
              <a:buClr>
                <a:srgbClr val="000000"/>
              </a:buClr>
              <a:tabLst>
                <a:tab pos="900430" algn="l"/>
              </a:tabLst>
            </a:pPr>
            <a:endParaRPr lang="en-US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>
              <a:lnSpc>
                <a:spcPts val="3460"/>
              </a:lnSpc>
              <a:spcBef>
                <a:spcPts val="0"/>
              </a:spcBef>
              <a:buClr>
                <a:srgbClr val="000000"/>
              </a:buClr>
              <a:tabLst>
                <a:tab pos="900430" algn="l"/>
              </a:tabLst>
            </a:pPr>
            <a:endParaRPr lang="en-US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>
              <a:lnSpc>
                <a:spcPts val="3460"/>
              </a:lnSpc>
              <a:spcBef>
                <a:spcPts val="0"/>
              </a:spcBef>
              <a:buClr>
                <a:srgbClr val="000000"/>
              </a:buClr>
              <a:tabLst>
                <a:tab pos="900430" algn="l"/>
              </a:tabLst>
            </a:pPr>
            <a:endParaRPr lang="en-AE" sz="1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>
              <a:lnSpc>
                <a:spcPts val="3460"/>
              </a:lnSpc>
              <a:spcBef>
                <a:spcPts val="0"/>
              </a:spcBef>
              <a:buClr>
                <a:srgbClr val="000000"/>
              </a:buClr>
              <a:tabLst>
                <a:tab pos="900430" algn="l"/>
              </a:tabLst>
            </a:pPr>
            <a:endParaRPr lang="en-AE" sz="1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F7C8EA93-3210-4C62-99E9-153C275E3A8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96464" y="6329769"/>
            <a:ext cx="11000232" cy="0"/>
          </a:xfrm>
          <a:prstGeom prst="line">
            <a:avLst/>
          </a:prstGeom>
          <a:ln w="1524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5B7362-01DC-0E4C-9B34-0DF3FD449C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9224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294A09A9-5501-47C1-A89A-A340965A2BE2}" type="slidenum">
              <a:rPr lang="en-US"/>
              <a:pPr>
                <a:spcAft>
                  <a:spcPts val="600"/>
                </a:spcAft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924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9">
            <a:extLst>
              <a:ext uri="{FF2B5EF4-FFF2-40B4-BE49-F238E27FC236}">
                <a16:creationId xmlns:a16="http://schemas.microsoft.com/office/drawing/2014/main" id="{19D32F93-50AC-4C46-A5DB-291C60DDB7B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Graphic 6" descr="Handshake">
            <a:extLst>
              <a:ext uri="{FF2B5EF4-FFF2-40B4-BE49-F238E27FC236}">
                <a16:creationId xmlns:a16="http://schemas.microsoft.com/office/drawing/2014/main" id="{A081C813-22A8-3B11-44B8-AF08D85EE0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1031239" y="1525536"/>
            <a:ext cx="3775459" cy="3775459"/>
          </a:xfrm>
          <a:prstGeom prst="rect">
            <a:avLst/>
          </a:prstGeom>
        </p:spPr>
      </p:pic>
      <p:sp>
        <p:nvSpPr>
          <p:cNvPr id="17" name="Freeform: Shape 11">
            <a:extLst>
              <a:ext uri="{FF2B5EF4-FFF2-40B4-BE49-F238E27FC236}">
                <a16:creationId xmlns:a16="http://schemas.microsoft.com/office/drawing/2014/main" id="{B9A1D9BC-1455-4308-9ABD-A3F8EDB67AA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96068" y="320442"/>
            <a:ext cx="6572492" cy="6212748"/>
          </a:xfrm>
          <a:custGeom>
            <a:avLst/>
            <a:gdLst>
              <a:gd name="connsiteX0" fmla="*/ 0 w 6572492"/>
              <a:gd name="connsiteY0" fmla="*/ 0 h 6212748"/>
              <a:gd name="connsiteX1" fmla="*/ 2248593 w 6572492"/>
              <a:gd name="connsiteY1" fmla="*/ 0 h 6212748"/>
              <a:gd name="connsiteX2" fmla="*/ 2694770 w 6572492"/>
              <a:gd name="connsiteY2" fmla="*/ 0 h 6212748"/>
              <a:gd name="connsiteX3" fmla="*/ 2991094 w 6572492"/>
              <a:gd name="connsiteY3" fmla="*/ 0 h 6212748"/>
              <a:gd name="connsiteX4" fmla="*/ 6572492 w 6572492"/>
              <a:gd name="connsiteY4" fmla="*/ 0 h 6212748"/>
              <a:gd name="connsiteX5" fmla="*/ 6572492 w 6572492"/>
              <a:gd name="connsiteY5" fmla="*/ 2864954 h 6212748"/>
              <a:gd name="connsiteX6" fmla="*/ 3129047 w 6572492"/>
              <a:gd name="connsiteY6" fmla="*/ 6212748 h 6212748"/>
              <a:gd name="connsiteX7" fmla="*/ 2694770 w 6572492"/>
              <a:gd name="connsiteY7" fmla="*/ 6212748 h 6212748"/>
              <a:gd name="connsiteX8" fmla="*/ 2248593 w 6572492"/>
              <a:gd name="connsiteY8" fmla="*/ 6212748 h 6212748"/>
              <a:gd name="connsiteX9" fmla="*/ 0 w 6572492"/>
              <a:gd name="connsiteY9" fmla="*/ 6212748 h 6212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572492" h="6212748">
                <a:moveTo>
                  <a:pt x="0" y="0"/>
                </a:moveTo>
                <a:lnTo>
                  <a:pt x="2248593" y="0"/>
                </a:lnTo>
                <a:lnTo>
                  <a:pt x="2694770" y="0"/>
                </a:lnTo>
                <a:lnTo>
                  <a:pt x="2991094" y="0"/>
                </a:lnTo>
                <a:lnTo>
                  <a:pt x="6572492" y="0"/>
                </a:lnTo>
                <a:lnTo>
                  <a:pt x="6572492" y="2864954"/>
                </a:lnTo>
                <a:lnTo>
                  <a:pt x="3129047" y="6212748"/>
                </a:lnTo>
                <a:lnTo>
                  <a:pt x="2694770" y="6212748"/>
                </a:lnTo>
                <a:lnTo>
                  <a:pt x="2248593" y="6212748"/>
                </a:lnTo>
                <a:lnTo>
                  <a:pt x="0" y="6212748"/>
                </a:lnTo>
                <a:close/>
              </a:path>
            </a:pathLst>
          </a:custGeom>
          <a:solidFill>
            <a:schemeClr val="tx1">
              <a:lumMod val="50000"/>
              <a:lumOff val="5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Right Triangle 13">
            <a:extLst>
              <a:ext uri="{FF2B5EF4-FFF2-40B4-BE49-F238E27FC236}">
                <a16:creationId xmlns:a16="http://schemas.microsoft.com/office/drawing/2014/main" id="{827DC2C4-B485-428A-BF4A-472D2967F47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A62647B-1222-407C-8740-5A497612B1F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9FAE308-3076-43DB-B834-DA0B0AE19A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75961" y="962526"/>
            <a:ext cx="5384800" cy="3210689"/>
          </a:xfrm>
        </p:spPr>
        <p:txBody>
          <a:bodyPr anchor="b">
            <a:normAutofit/>
          </a:bodyPr>
          <a:lstStyle/>
          <a:p>
            <a:pPr algn="l"/>
            <a:r>
              <a:rPr lang="en-US" sz="8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Thank you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BC2CE0-8806-4B2A-A10A-32984D3174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75961" y="4269462"/>
            <a:ext cx="4048760" cy="1095017"/>
          </a:xfrm>
        </p:spPr>
        <p:txBody>
          <a:bodyPr anchor="t">
            <a:noAutofit/>
          </a:bodyPr>
          <a:lstStyle/>
          <a:p>
            <a:pPr algn="l"/>
            <a:r>
              <a:rPr lang="en-US" sz="5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ASANTENI</a:t>
            </a:r>
          </a:p>
        </p:txBody>
      </p:sp>
    </p:spTree>
    <p:extLst>
      <p:ext uri="{BB962C8B-B14F-4D97-AF65-F5344CB8AC3E}">
        <p14:creationId xmlns:p14="http://schemas.microsoft.com/office/powerpoint/2010/main" val="9261845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3" name="Rectangle 52">
            <a:extLst>
              <a:ext uri="{FF2B5EF4-FFF2-40B4-BE49-F238E27FC236}">
                <a16:creationId xmlns:a16="http://schemas.microsoft.com/office/drawing/2014/main" id="{934F1179-B481-4F9E-BCA3-AFB972070F8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ight Triangle 54">
            <a:extLst>
              <a:ext uri="{FF2B5EF4-FFF2-40B4-BE49-F238E27FC236}">
                <a16:creationId xmlns:a16="http://schemas.microsoft.com/office/drawing/2014/main" id="{827DC2C4-B485-428A-BF4A-472D2967F47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EE04B5EB-F158-4507-90DD-BD23620C7CC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2D1A202-23A3-4F3A-AA92-0172C8D2DA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5241" y="768363"/>
            <a:ext cx="9231410" cy="1940661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36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943E7C-A74D-4CB3-844B-51917C88C9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85241" y="3529014"/>
            <a:ext cx="8399448" cy="2222080"/>
          </a:xfrm>
        </p:spPr>
        <p:txBody>
          <a:bodyPr vert="horz" lIns="91440" tIns="45720" rIns="91440" bIns="45720" rtlCol="0" anchor="t">
            <a:noAutofit/>
          </a:bodyPr>
          <a:lstStyle/>
          <a:p>
            <a:pPr>
              <a:spcAft>
                <a:spcPts val="600"/>
              </a:spcAft>
            </a:pPr>
            <a:r>
              <a:rPr lang="en-US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MTAZAMO WA MAKANDARASI WA NDANI KUHUSU UWEZO, MAFANIKIO NA CHANGAMOTO ZINAZOWAKABILI</a:t>
            </a:r>
            <a:endParaRPr lang="en-AE" sz="28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5B7362-01DC-0E4C-9B34-0DF3FD449C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84689" y="4887261"/>
            <a:ext cx="1669112" cy="1008213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294A09A9-5501-47C1-A89A-A340965A2BE2}" type="slidenum">
              <a:rPr lang="en-US" sz="660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>
                <a:lnSpc>
                  <a:spcPct val="90000"/>
                </a:lnSpc>
                <a:spcAft>
                  <a:spcPts val="600"/>
                </a:spcAft>
              </a:pPr>
              <a:t>2</a:t>
            </a:fld>
            <a:endParaRPr lang="en-US" sz="6600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54656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5" name="Rectangle 24">
            <a:extLst>
              <a:ext uri="{FF2B5EF4-FFF2-40B4-BE49-F238E27FC236}">
                <a16:creationId xmlns:a16="http://schemas.microsoft.com/office/drawing/2014/main" id="{879EECFE-814E-4B68-96A7-86A795BD22F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4742AC8B-F7F8-45CC-BFF5-27E8A564B88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44662" y="323519"/>
            <a:ext cx="4323899" cy="6212748"/>
          </a:xfrm>
          <a:custGeom>
            <a:avLst/>
            <a:gdLst>
              <a:gd name="connsiteX0" fmla="*/ 0 w 4323899"/>
              <a:gd name="connsiteY0" fmla="*/ 0 h 6212748"/>
              <a:gd name="connsiteX1" fmla="*/ 742501 w 4323899"/>
              <a:gd name="connsiteY1" fmla="*/ 0 h 6212748"/>
              <a:gd name="connsiteX2" fmla="*/ 4323899 w 4323899"/>
              <a:gd name="connsiteY2" fmla="*/ 0 h 6212748"/>
              <a:gd name="connsiteX3" fmla="*/ 4323899 w 4323899"/>
              <a:gd name="connsiteY3" fmla="*/ 2864954 h 6212748"/>
              <a:gd name="connsiteX4" fmla="*/ 880454 w 4323899"/>
              <a:gd name="connsiteY4" fmla="*/ 6212748 h 6212748"/>
              <a:gd name="connsiteX5" fmla="*/ 0 w 4323899"/>
              <a:gd name="connsiteY5" fmla="*/ 6212748 h 6212748"/>
              <a:gd name="connsiteX6" fmla="*/ 0 w 4323899"/>
              <a:gd name="connsiteY6" fmla="*/ 6210962 h 6212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23899" h="6212748">
                <a:moveTo>
                  <a:pt x="0" y="0"/>
                </a:moveTo>
                <a:lnTo>
                  <a:pt x="742501" y="0"/>
                </a:lnTo>
                <a:lnTo>
                  <a:pt x="4323899" y="0"/>
                </a:lnTo>
                <a:lnTo>
                  <a:pt x="4323899" y="2864954"/>
                </a:lnTo>
                <a:lnTo>
                  <a:pt x="880454" y="6212748"/>
                </a:lnTo>
                <a:lnTo>
                  <a:pt x="0" y="6212748"/>
                </a:lnTo>
                <a:lnTo>
                  <a:pt x="0" y="6210962"/>
                </a:lnTo>
                <a:close/>
              </a:path>
            </a:pathLst>
          </a:custGeom>
          <a:solidFill>
            <a:schemeClr val="tx1">
              <a:lumMod val="50000"/>
              <a:lumOff val="5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9" name="Right Triangle 28">
            <a:extLst>
              <a:ext uri="{FF2B5EF4-FFF2-40B4-BE49-F238E27FC236}">
                <a16:creationId xmlns:a16="http://schemas.microsoft.com/office/drawing/2014/main" id="{AF180F00-B4B2-4196-BB1C-ECD21B03F0A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Rectangle 30">
            <a:extLst>
              <a:ext uri="{FF2B5EF4-FFF2-40B4-BE49-F238E27FC236}">
                <a16:creationId xmlns:a16="http://schemas.microsoft.com/office/drawing/2014/main" id="{EE04B5EB-F158-4507-90DD-BD23620C7CC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2D1A202-23A3-4F3A-AA92-0172C8D2DA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5200" y="1383527"/>
            <a:ext cx="6117158" cy="417516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457200">
              <a:spcAft>
                <a:spcPts val="600"/>
              </a:spcAft>
            </a:pPr>
            <a:r>
              <a:rPr lang="en-US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DONDOO ZA KUZINGATIWA</a:t>
            </a:r>
            <a:endParaRPr lang="en-AE" sz="28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943E7C-A74D-4CB3-844B-51917C88C9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013517" y="2671638"/>
            <a:ext cx="3086502" cy="1598946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L="342900" lvl="0" indent="-342900" rtl="0">
              <a:lnSpc>
                <a:spcPts val="286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UMUHIMU 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 MAKANDARASI </a:t>
            </a:r>
            <a:endParaRPr lang="en-AE" sz="1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ts val="286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MAFANIKIO YA MAKANDARASI</a:t>
            </a:r>
            <a:endParaRPr lang="en-AE" sz="1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ts val="286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CHANGAMOTO ZA SERA NA SHERIA</a:t>
            </a:r>
            <a:endParaRPr lang="en-AE" sz="1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ts val="286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CHANGAMOTO 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Z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 UTENDAJI</a:t>
            </a:r>
          </a:p>
          <a:p>
            <a:pPr marL="342900" lvl="0" indent="-342900">
              <a:lnSpc>
                <a:spcPts val="286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CHANGAMOTO ZA WADAU</a:t>
            </a:r>
            <a:endParaRPr lang="en-AE" sz="1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ts val="286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MAPENDEKEZO</a:t>
            </a:r>
            <a:endParaRPr lang="en-AE" sz="1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ts val="286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MENGINEYO </a:t>
            </a:r>
            <a:endParaRPr lang="en-AE" sz="1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5B7362-01DC-0E4C-9B34-0DF3FD449C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84689" y="4887261"/>
            <a:ext cx="1669112" cy="1008213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294A09A9-5501-47C1-A89A-A340965A2BE2}" type="slidenum">
              <a:rPr lang="en-US" sz="6600">
                <a:solidFill>
                  <a:srgbClr val="FFFFFF"/>
                </a:solidFill>
                <a:latin typeface="CordiaUPC" panose="020B0304020202020204" pitchFamily="34" charset="-34"/>
                <a:cs typeface="CordiaUPC" panose="020B0304020202020204" pitchFamily="34" charset="-34"/>
              </a:rPr>
              <a:pPr>
                <a:lnSpc>
                  <a:spcPct val="90000"/>
                </a:lnSpc>
                <a:spcAft>
                  <a:spcPts val="600"/>
                </a:spcAft>
              </a:pPr>
              <a:t>3</a:t>
            </a:fld>
            <a:endParaRPr lang="en-US" sz="6600" dirty="0">
              <a:solidFill>
                <a:srgbClr val="FFFFFF"/>
              </a:solidFill>
              <a:latin typeface="CordiaUPC" panose="020B0304020202020204" pitchFamily="34" charset="-34"/>
              <a:cs typeface="CordiaUPC" panose="020B0304020202020204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1069833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3" name="Rectangle 62">
            <a:extLst>
              <a:ext uri="{FF2B5EF4-FFF2-40B4-BE49-F238E27FC236}">
                <a16:creationId xmlns:a16="http://schemas.microsoft.com/office/drawing/2014/main" id="{9C7E0A2C-7C0A-4AAC-B3B0-6C12B2EBAE0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5EB7D2A2-F448-44D4-938C-DC84CBCB3B1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2000" cy="518714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871AEA07-1E14-44B4-8E55-64EF049CD66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96464" y="551961"/>
            <a:ext cx="10999072" cy="539995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2D1A202-23A3-4F3A-AA92-0172C8D2DA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248587"/>
            <a:ext cx="9144000" cy="901529"/>
          </a:xfrm>
        </p:spPr>
        <p:txBody>
          <a:bodyPr vert="horz" lIns="91440" tIns="45720" rIns="91440" bIns="45720" rtlCol="0" anchor="b">
            <a:normAutofit/>
          </a:bodyPr>
          <a:lstStyle/>
          <a:p>
            <a:pPr marL="342900" lvl="0" indent="-342900" rtl="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UMUHIMU WA MAKANDARASI WA NDANI</a:t>
            </a:r>
            <a:endParaRPr lang="en-AE" sz="28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943E7C-A74D-4CB3-844B-51917C88C9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24000" y="2312587"/>
            <a:ext cx="9144000" cy="3313420"/>
          </a:xfrm>
        </p:spPr>
        <p:txBody>
          <a:bodyPr vert="horz" lIns="91440" tIns="45720" rIns="91440" bIns="45720" rtlCol="0">
            <a:noAutofit/>
          </a:bodyPr>
          <a:lstStyle/>
          <a:p>
            <a:pPr marL="742950" lvl="1" indent="-285750" rtl="0">
              <a:lnSpc>
                <a:spcPts val="3420"/>
              </a:lnSpc>
              <a:spcBef>
                <a:spcPts val="0"/>
              </a:spcBef>
              <a:buClr>
                <a:srgbClr val="000000"/>
              </a:buClr>
              <a:buFont typeface="+mj-lt"/>
              <a:buAutoNum type="arabicPeriod"/>
              <a:tabLst>
                <a:tab pos="900430" algn="l"/>
              </a:tabLst>
            </a:pP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Wapo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nchini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wanaweza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kupatikana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wakati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wowote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watakapohitajika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AE" sz="1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ts val="3420"/>
              </a:lnSpc>
              <a:spcBef>
                <a:spcPts val="0"/>
              </a:spcBef>
              <a:buClr>
                <a:srgbClr val="000000"/>
              </a:buClr>
              <a:buFont typeface="+mj-lt"/>
              <a:buAutoNum type="arabicPeriod"/>
              <a:tabLst>
                <a:tab pos="900430" algn="l"/>
              </a:tabLst>
            </a:pP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Pesa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Watakazopata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kutokana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miradi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/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kazi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inawasaidia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kuwajenga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watanzania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walio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wengi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kuinua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familia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zao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jamii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kwa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ujumla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AE" sz="1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ts val="3420"/>
              </a:lnSpc>
              <a:spcBef>
                <a:spcPts val="0"/>
              </a:spcBef>
              <a:buClr>
                <a:srgbClr val="000000"/>
              </a:buClr>
              <a:buFont typeface="+mj-lt"/>
              <a:buAutoNum type="arabicPeriod"/>
              <a:tabLst>
                <a:tab pos="900430" algn="l"/>
              </a:tabLst>
            </a:pP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Wanafanya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kazi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wakiwa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uchungu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nchi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yao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AE" sz="1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ts val="3420"/>
              </a:lnSpc>
              <a:spcBef>
                <a:spcPts val="0"/>
              </a:spcBef>
              <a:buClr>
                <a:srgbClr val="000000"/>
              </a:buClr>
              <a:buFont typeface="+mj-lt"/>
              <a:buAutoNum type="arabicPeriod"/>
              <a:tabLst>
                <a:tab pos="900430" algn="l"/>
              </a:tabLst>
            </a:pP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Kukuza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uchumi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nchi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Kuongeza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Ufanisi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mzunguko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pesa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).</a:t>
            </a:r>
            <a:endParaRPr lang="en-AE" sz="1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ts val="3420"/>
              </a:lnSpc>
              <a:spcBef>
                <a:spcPts val="0"/>
              </a:spcBef>
              <a:buClr>
                <a:srgbClr val="000000"/>
              </a:buClr>
              <a:buFont typeface="+mj-lt"/>
              <a:buAutoNum type="arabicPeriod"/>
              <a:tabLst>
                <a:tab pos="900430" algn="l"/>
              </a:tabLst>
            </a:pP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Kukuza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uwezo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kufanya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kazi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ndani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nje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ya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mipaka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ya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Tanzania.</a:t>
            </a:r>
            <a:endParaRPr lang="en-AE" sz="1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ts val="3420"/>
              </a:lnSpc>
              <a:spcBef>
                <a:spcPts val="0"/>
              </a:spcBef>
              <a:buClr>
                <a:srgbClr val="000000"/>
              </a:buClr>
              <a:buFont typeface="+mj-lt"/>
              <a:buAutoNum type="arabicPeriod"/>
              <a:tabLst>
                <a:tab pos="900430" algn="l"/>
              </a:tabLst>
            </a:pP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Kukuza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ujuzi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tekinologia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inayodumu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kubaki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nchini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AE" sz="1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F7C8EA93-3210-4C62-99E9-153C275E3A8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96464" y="6329769"/>
            <a:ext cx="11000232" cy="0"/>
          </a:xfrm>
          <a:prstGeom prst="line">
            <a:avLst/>
          </a:prstGeom>
          <a:ln w="1524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5B7362-01DC-0E4C-9B34-0DF3FD449C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9224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294A09A9-5501-47C1-A89A-A340965A2BE2}" type="slidenum">
              <a:rPr lang="en-US"/>
              <a:pPr>
                <a:spcAft>
                  <a:spcPts val="600"/>
                </a:spcAft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4954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3" name="Rectangle 62">
            <a:extLst>
              <a:ext uri="{FF2B5EF4-FFF2-40B4-BE49-F238E27FC236}">
                <a16:creationId xmlns:a16="http://schemas.microsoft.com/office/drawing/2014/main" id="{9C7E0A2C-7C0A-4AAC-B3B0-6C12B2EBAE0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5EB7D2A2-F448-44D4-938C-DC84CBCB3B1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2000" cy="518714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871AEA07-1E14-44B4-8E55-64EF049CD66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96464" y="551961"/>
            <a:ext cx="10999072" cy="539995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2D1A202-23A3-4F3A-AA92-0172C8D2DA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248587"/>
            <a:ext cx="9144000" cy="901529"/>
          </a:xfrm>
        </p:spPr>
        <p:txBody>
          <a:bodyPr vert="horz" lIns="91440" tIns="45720" rIns="91440" bIns="45720" rtlCol="0" anchor="b">
            <a:noAutofit/>
          </a:bodyPr>
          <a:lstStyle/>
          <a:p>
            <a:pPr lvl="0" rtl="0">
              <a:spcBef>
                <a:spcPts val="600"/>
              </a:spcBef>
              <a:spcAft>
                <a:spcPts val="600"/>
              </a:spcAft>
            </a:pPr>
            <a:r>
              <a:rPr lang="en-US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CHANGAMOTO ZINAZOSABABISHWA NA MAKANDARASI WENYEWE KUANZIA ZABUNI HADI UTEKELEZAJI WA MIRADI</a:t>
            </a:r>
            <a:endParaRPr lang="en-AE" sz="28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943E7C-A74D-4CB3-844B-51917C88C9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24000" y="2150116"/>
            <a:ext cx="9144000" cy="3801794"/>
          </a:xfrm>
        </p:spPr>
        <p:txBody>
          <a:bodyPr vert="horz" lIns="91440" tIns="45720" rIns="91440" bIns="45720" rtlCol="0">
            <a:noAutofit/>
          </a:bodyPr>
          <a:lstStyle/>
          <a:p>
            <a:pPr marL="742950" lvl="1" indent="-285750" rtl="0">
              <a:lnSpc>
                <a:spcPts val="3060"/>
              </a:lnSpc>
              <a:spcBef>
                <a:spcPts val="0"/>
              </a:spcBef>
              <a:buClr>
                <a:srgbClr val="000000"/>
              </a:buClr>
              <a:buFont typeface="+mj-lt"/>
              <a:buAutoNum type="arabicPeriod"/>
              <a:tabLst>
                <a:tab pos="900430" algn="l"/>
              </a:tabLst>
            </a:pP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Kutotumia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wataalamu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sahihi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katika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kuandaa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zabuni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Utekelezaji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mradi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hata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kudai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pesa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kulingana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kazi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aliyofanya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AE" sz="1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ts val="3060"/>
              </a:lnSpc>
              <a:spcBef>
                <a:spcPts val="0"/>
              </a:spcBef>
              <a:buClr>
                <a:srgbClr val="000000"/>
              </a:buClr>
              <a:buFont typeface="+mj-lt"/>
              <a:buAutoNum type="arabicPeriod"/>
              <a:tabLst>
                <a:tab pos="900430" algn="l"/>
              </a:tabLst>
            </a:pP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Kuweka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bei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ndogo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isiyo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uhalisia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ilimradi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tu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kupata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kazi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Jambo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ambalo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linapelekea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kufanya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kazi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chini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ya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kiwango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AE" sz="1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ts val="3060"/>
              </a:lnSpc>
              <a:spcBef>
                <a:spcPts val="0"/>
              </a:spcBef>
              <a:buClr>
                <a:srgbClr val="000000"/>
              </a:buClr>
              <a:buFont typeface="+mj-lt"/>
              <a:buAutoNum type="arabicPeriod"/>
              <a:tabLst>
                <a:tab pos="900430" algn="l"/>
              </a:tabLst>
            </a:pP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Uchoyo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ubinafsi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muungano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au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ubia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makandarasi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wengine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(JV).</a:t>
            </a:r>
            <a:endParaRPr lang="en-AE" sz="1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ts val="3060"/>
              </a:lnSpc>
              <a:spcBef>
                <a:spcPts val="0"/>
              </a:spcBef>
              <a:buClr>
                <a:srgbClr val="000000"/>
              </a:buClr>
              <a:buFont typeface="+mj-lt"/>
              <a:buAutoNum type="arabicPeriod"/>
              <a:tabLst>
                <a:tab pos="900430" algn="l"/>
              </a:tabLst>
            </a:pP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Kuwaingilia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pengine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kuwasaidia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waandaaji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zabuni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ili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watoe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upendeleo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kuziba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kabisa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mianya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ya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iushindani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kwa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Makandarasi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wapya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742950" lvl="1" indent="-285750">
              <a:lnSpc>
                <a:spcPts val="3060"/>
              </a:lnSpc>
              <a:spcBef>
                <a:spcPts val="0"/>
              </a:spcBef>
              <a:buClr>
                <a:srgbClr val="000000"/>
              </a:buClr>
              <a:buFont typeface="+mj-lt"/>
              <a:buAutoNum type="arabicPeriod"/>
              <a:tabLst>
                <a:tab pos="900430" algn="l"/>
              </a:tabLst>
            </a:pP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Kupata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kazi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kwa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njia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ya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ushawishi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Rushwa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AE" sz="1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ts val="3060"/>
              </a:lnSpc>
              <a:spcBef>
                <a:spcPts val="0"/>
              </a:spcBef>
              <a:buClr>
                <a:srgbClr val="000000"/>
              </a:buClr>
              <a:buFont typeface="+mj-lt"/>
              <a:buAutoNum type="arabicPeriod"/>
              <a:tabLst>
                <a:tab pos="900430" algn="l"/>
              </a:tabLst>
            </a:pP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Vifaa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/au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vitendea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kazi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duni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ambavyo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vinapelekea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makandarasi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atumie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manuals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zaidi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AE" sz="1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ts val="3060"/>
              </a:lnSpc>
              <a:spcBef>
                <a:spcPts val="0"/>
              </a:spcBef>
              <a:buClr>
                <a:srgbClr val="000000"/>
              </a:buClr>
              <a:buFont typeface="+mj-lt"/>
              <a:buAutoNum type="arabicPeriod"/>
              <a:tabLst>
                <a:tab pos="900430" algn="l"/>
              </a:tabLst>
            </a:pP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Usimamizi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matumizi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tofauti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ya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fedha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iliyolipwa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kwa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ajili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ya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kazi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iliyokusudiwa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en-AE" sz="1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ts val="3060"/>
              </a:lnSpc>
              <a:spcBef>
                <a:spcPts val="0"/>
              </a:spcBef>
              <a:buClr>
                <a:srgbClr val="000000"/>
              </a:buClr>
              <a:buFont typeface="+mj-lt"/>
              <a:buAutoNum type="arabicPeriod"/>
              <a:tabLst>
                <a:tab pos="900430" algn="l"/>
              </a:tabLst>
            </a:pP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Uelewa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mdogo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sheria za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kodi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(TRA), PPRA, PPAA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n.k.</a:t>
            </a:r>
            <a:endParaRPr lang="en-AE" sz="1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ts val="3460"/>
              </a:lnSpc>
              <a:spcBef>
                <a:spcPts val="0"/>
              </a:spcBef>
              <a:buClr>
                <a:srgbClr val="000000"/>
              </a:buClr>
              <a:buFont typeface="+mj-lt"/>
              <a:buAutoNum type="arabicPeriod"/>
              <a:tabLst>
                <a:tab pos="900430" algn="l"/>
              </a:tabLst>
            </a:pPr>
            <a:endParaRPr lang="en-AE" sz="1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F7C8EA93-3210-4C62-99E9-153C275E3A8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96464" y="6329769"/>
            <a:ext cx="11000232" cy="0"/>
          </a:xfrm>
          <a:prstGeom prst="line">
            <a:avLst/>
          </a:prstGeom>
          <a:ln w="1524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5B7362-01DC-0E4C-9B34-0DF3FD449C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9224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294A09A9-5501-47C1-A89A-A340965A2BE2}" type="slidenum"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pPr>
                <a:spcAft>
                  <a:spcPts val="600"/>
                </a:spcAft>
              </a:pPr>
              <a:t>5</a:t>
            </a:fld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23831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3" name="Rectangle 62">
            <a:extLst>
              <a:ext uri="{FF2B5EF4-FFF2-40B4-BE49-F238E27FC236}">
                <a16:creationId xmlns:a16="http://schemas.microsoft.com/office/drawing/2014/main" id="{9C7E0A2C-7C0A-4AAC-B3B0-6C12B2EBAE0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5EB7D2A2-F448-44D4-938C-DC84CBCB3B1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2000" cy="518714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871AEA07-1E14-44B4-8E55-64EF049CD66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96464" y="551961"/>
            <a:ext cx="10999072" cy="539995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2D1A202-23A3-4F3A-AA92-0172C8D2DA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248587"/>
            <a:ext cx="9144000" cy="901529"/>
          </a:xfrm>
        </p:spPr>
        <p:txBody>
          <a:bodyPr vert="horz" lIns="91440" tIns="45720" rIns="91440" bIns="45720" rtlCol="0" anchor="b">
            <a:normAutofit/>
          </a:bodyPr>
          <a:lstStyle/>
          <a:p>
            <a:pPr lvl="0" rtl="0">
              <a:spcAft>
                <a:spcPts val="600"/>
              </a:spcAft>
            </a:pPr>
            <a:r>
              <a:rPr lang="en-US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CHANGAMOTO ZINASABABISHWA NA UTENDAJI WA WADAU</a:t>
            </a:r>
            <a:endParaRPr lang="en-AE" sz="28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943E7C-A74D-4CB3-844B-51917C88C9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24000" y="2312587"/>
            <a:ext cx="9144000" cy="3571182"/>
          </a:xfrm>
        </p:spPr>
        <p:txBody>
          <a:bodyPr vert="horz" lIns="91440" tIns="45720" rIns="91440" bIns="45720" rtlCol="0">
            <a:noAutofit/>
          </a:bodyPr>
          <a:lstStyle/>
          <a:p>
            <a:pPr marL="742950" lvl="1" indent="-285750" rtl="0">
              <a:lnSpc>
                <a:spcPts val="3060"/>
              </a:lnSpc>
              <a:spcBef>
                <a:spcPts val="0"/>
              </a:spcBef>
              <a:buClr>
                <a:srgbClr val="000000"/>
              </a:buClr>
              <a:buFont typeface="+mj-lt"/>
              <a:buAutoNum type="arabicPeriod"/>
              <a:tabLst>
                <a:tab pos="900430" algn="l"/>
              </a:tabLst>
            </a:pP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Uwezo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/au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uzoefu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mdogo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baadhi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ya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waandaji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zabuni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wa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simamizi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mradi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AE" sz="1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ts val="3060"/>
              </a:lnSpc>
              <a:spcBef>
                <a:spcPts val="0"/>
              </a:spcBef>
              <a:buClr>
                <a:srgbClr val="000000"/>
              </a:buClr>
              <a:buFont typeface="+mj-lt"/>
              <a:buAutoNum type="arabicPeriod"/>
              <a:tabLst>
                <a:tab pos="900430" algn="l"/>
              </a:tabLst>
            </a:pP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Uandaaji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zabuni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zinazowalenga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baadhi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ya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Makandarasi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aidha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kuwatoa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au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kuzuia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wapya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kwa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kutoa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masharti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yasiyo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rafiki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au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kuwatengenezea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ringfence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waliopo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kujikuta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wanatoa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mianya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ya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Makandarasi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nje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AE" sz="1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ts val="3060"/>
              </a:lnSpc>
              <a:spcBef>
                <a:spcPts val="0"/>
              </a:spcBef>
              <a:buClr>
                <a:srgbClr val="000000"/>
              </a:buClr>
              <a:buFont typeface="+mj-lt"/>
              <a:buAutoNum type="arabicPeriod"/>
              <a:tabLst>
                <a:tab pos="900430" algn="l"/>
              </a:tabLst>
            </a:pP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Urasimu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njia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mbaya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ya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kwenye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tathmini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za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zabuni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Mara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nyingi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sana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kama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siyo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zote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mwaandaji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anafanya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kazi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ya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CRB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  <a:p>
            <a:pPr marL="742950" lvl="1" indent="-285750">
              <a:lnSpc>
                <a:spcPts val="3060"/>
              </a:lnSpc>
              <a:spcBef>
                <a:spcPts val="0"/>
              </a:spcBef>
              <a:buClr>
                <a:srgbClr val="000000"/>
              </a:buClr>
              <a:buFont typeface="+mj-lt"/>
              <a:buAutoNum type="arabicPeriod"/>
              <a:tabLst>
                <a:tab pos="900430" algn="l"/>
              </a:tabLst>
            </a:pP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Waajiri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kuweka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dhamana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ya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zabuni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kuwa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moja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tu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Bank Guarantee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kumbe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njia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nyingie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zipo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kama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Bima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A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742950" lvl="1" indent="-285750">
              <a:lnSpc>
                <a:spcPts val="3060"/>
              </a:lnSpc>
              <a:spcBef>
                <a:spcPts val="0"/>
              </a:spcBef>
              <a:buClr>
                <a:srgbClr val="000000"/>
              </a:buClr>
              <a:buFont typeface="+mj-lt"/>
              <a:buAutoNum type="arabicPeriod"/>
              <a:tabLst>
                <a:tab pos="900430" algn="l"/>
              </a:tabLst>
            </a:pP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Zabuni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zinatolewa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kwa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Makandarasi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walioko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chini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ya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makadilio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ya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mradi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wakati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inaeleweka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kwamba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haitafanyika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kazi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ya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kiwango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742950" lvl="1" indent="-285750">
              <a:lnSpc>
                <a:spcPts val="3060"/>
              </a:lnSpc>
              <a:spcBef>
                <a:spcPts val="0"/>
              </a:spcBef>
              <a:buClr>
                <a:srgbClr val="000000"/>
              </a:buClr>
              <a:buFont typeface="+mj-lt"/>
              <a:buAutoNum type="arabicPeriod"/>
              <a:tabLst>
                <a:tab pos="900430" algn="l"/>
              </a:tabLst>
            </a:pP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Kutoa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advance payment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ndogo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AE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ts val="3060"/>
              </a:lnSpc>
              <a:spcBef>
                <a:spcPts val="0"/>
              </a:spcBef>
              <a:buClr>
                <a:srgbClr val="000000"/>
              </a:buClr>
              <a:buFont typeface="+mj-lt"/>
              <a:buAutoNum type="arabicPeriod"/>
              <a:tabLst>
                <a:tab pos="900430" algn="l"/>
              </a:tabLst>
            </a:pP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Kucheleweshwa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kwa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kukaguliwa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kwa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kazi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ili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Mkandarasi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aweze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kupeleka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madai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yake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AE" sz="1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ts val="3060"/>
              </a:lnSpc>
              <a:spcBef>
                <a:spcPts val="0"/>
              </a:spcBef>
              <a:buClr>
                <a:srgbClr val="000000"/>
              </a:buClr>
              <a:buFont typeface="+mj-lt"/>
              <a:buAutoNum type="arabicPeriod"/>
              <a:tabLst>
                <a:tab pos="900430" algn="l"/>
              </a:tabLst>
            </a:pPr>
            <a:endParaRPr lang="en-AE" sz="1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F7C8EA93-3210-4C62-99E9-153C275E3A8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96464" y="6329769"/>
            <a:ext cx="11000232" cy="0"/>
          </a:xfrm>
          <a:prstGeom prst="line">
            <a:avLst/>
          </a:prstGeom>
          <a:ln w="1524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5B7362-01DC-0E4C-9B34-0DF3FD449C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92240"/>
            <a:ext cx="2743200" cy="365125"/>
          </a:xfrm>
        </p:spPr>
        <p:txBody>
          <a:bodyPr vert="horz" lIns="91440" tIns="45720" rIns="91440" bIns="45720" rtlCol="0" anchor="ctr">
            <a:noAutofit/>
          </a:bodyPr>
          <a:lstStyle/>
          <a:p>
            <a:pPr>
              <a:spcAft>
                <a:spcPts val="600"/>
              </a:spcAft>
            </a:pPr>
            <a:fld id="{294A09A9-5501-47C1-A89A-A340965A2BE2}" type="slidenum">
              <a:rPr lang="en-US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pPr>
                <a:spcAft>
                  <a:spcPts val="600"/>
                </a:spcAft>
              </a:pPr>
              <a:t>6</a:t>
            </a:fld>
            <a:endParaRPr lang="en-US" sz="2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65610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3" name="Rectangle 62">
            <a:extLst>
              <a:ext uri="{FF2B5EF4-FFF2-40B4-BE49-F238E27FC236}">
                <a16:creationId xmlns:a16="http://schemas.microsoft.com/office/drawing/2014/main" id="{9C7E0A2C-7C0A-4AAC-B3B0-6C12B2EBAE0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5EB7D2A2-F448-44D4-938C-DC84CBCB3B1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2000" cy="518714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871AEA07-1E14-44B4-8E55-64EF049CD66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96464" y="551961"/>
            <a:ext cx="10999072" cy="539995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2D1A202-23A3-4F3A-AA92-0172C8D2DA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248587"/>
            <a:ext cx="9144000" cy="901529"/>
          </a:xfrm>
        </p:spPr>
        <p:txBody>
          <a:bodyPr vert="horz" lIns="91440" tIns="45720" rIns="91440" bIns="45720" rtlCol="0" anchor="b">
            <a:normAutofit/>
          </a:bodyPr>
          <a:lstStyle/>
          <a:p>
            <a:pPr lvl="0" rtl="0">
              <a:spcAft>
                <a:spcPts val="600"/>
              </a:spcAft>
            </a:pPr>
            <a:r>
              <a:rPr lang="en-US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CHANGAMOTO ZINASABABISHWA NA UTENDAJI WA WADAU</a:t>
            </a:r>
            <a:endParaRPr lang="en-AE" sz="28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943E7C-A74D-4CB3-844B-51917C88C9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24000" y="2150116"/>
            <a:ext cx="9144000" cy="3475891"/>
          </a:xfrm>
        </p:spPr>
        <p:txBody>
          <a:bodyPr vert="horz" lIns="91440" tIns="45720" rIns="91440" bIns="45720" rtlCol="0">
            <a:noAutofit/>
          </a:bodyPr>
          <a:lstStyle/>
          <a:p>
            <a:pPr marL="685800" lvl="1" indent="-228600">
              <a:lnSpc>
                <a:spcPts val="3060"/>
              </a:lnSpc>
              <a:spcBef>
                <a:spcPts val="0"/>
              </a:spcBef>
              <a:buClr>
                <a:srgbClr val="000000"/>
              </a:buClr>
              <a:buAutoNum type="arabicPeriod" startAt="8"/>
              <a:tabLst>
                <a:tab pos="900430" algn="l"/>
              </a:tabLst>
            </a:pP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Kucheleweshewa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malipo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baada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ya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kazi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kufanyika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kulingana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mkataba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  <a:p>
            <a:pPr marL="685800" lvl="1" indent="-228600">
              <a:lnSpc>
                <a:spcPts val="3060"/>
              </a:lnSpc>
              <a:spcBef>
                <a:spcPts val="0"/>
              </a:spcBef>
              <a:buClr>
                <a:srgbClr val="000000"/>
              </a:buClr>
              <a:buAutoNum type="arabicPeriod" startAt="8"/>
              <a:tabLst>
                <a:tab pos="900430" algn="l"/>
              </a:tabLst>
            </a:pP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Kuingiliwa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wanasiasa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au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Taasisi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zingine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zilipo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nje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ya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mradi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/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zabuni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en-AE" sz="1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85800" lvl="1" indent="-228600">
              <a:lnSpc>
                <a:spcPts val="3060"/>
              </a:lnSpc>
              <a:spcBef>
                <a:spcPts val="0"/>
              </a:spcBef>
              <a:buClr>
                <a:srgbClr val="000000"/>
              </a:buClr>
              <a:buAutoNum type="arabicPeriod" startAt="8"/>
              <a:tabLst>
                <a:tab pos="900430" algn="l"/>
              </a:tabLst>
            </a:pP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Mabenki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kuwa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interest 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za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juu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haiwajengei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uwezo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Makandarasi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ndani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en-AE" sz="1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85800" lvl="1" indent="-228600">
              <a:lnSpc>
                <a:spcPts val="3060"/>
              </a:lnSpc>
              <a:spcBef>
                <a:spcPts val="0"/>
              </a:spcBef>
              <a:buClr>
                <a:srgbClr val="000000"/>
              </a:buClr>
              <a:buAutoNum type="arabicPeriod" startAt="8"/>
              <a:tabLst>
                <a:tab pos="900430" algn="l"/>
              </a:tabLst>
            </a:pP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Vigezo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visivyozingatia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uhalisia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hasa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ile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miradi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inayofadhiliwa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wadau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maendeleo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(Development Partners)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mfano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Benki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ya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Dunia.</a:t>
            </a:r>
          </a:p>
          <a:p>
            <a:pPr marL="685800" lvl="1" indent="-228600">
              <a:lnSpc>
                <a:spcPts val="3060"/>
              </a:lnSpc>
              <a:spcBef>
                <a:spcPts val="0"/>
              </a:spcBef>
              <a:buClr>
                <a:srgbClr val="000000"/>
              </a:buClr>
              <a:buAutoNum type="arabicPeriod" startAt="8"/>
              <a:tabLst>
                <a:tab pos="900430" algn="l"/>
              </a:tabLst>
            </a:pPr>
            <a:r>
              <a:rPr lang="en-AE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Matumizi ya Force Accounts yana athiri kwa kiwango kikubwa soko la makandarasi wa ndani.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Serikali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Taasisi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zake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kujifanyia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kazi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yenyewe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wakati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Serikali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ndo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mwajiri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mkubwa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Makandarasi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wa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ndani</a:t>
            </a:r>
            <a:r>
              <a:rPr lang="en-US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en-AE" sz="1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>
              <a:lnSpc>
                <a:spcPts val="3060"/>
              </a:lnSpc>
              <a:spcBef>
                <a:spcPts val="0"/>
              </a:spcBef>
              <a:buClr>
                <a:srgbClr val="000000"/>
              </a:buClr>
              <a:tabLst>
                <a:tab pos="900430" algn="l"/>
              </a:tabLst>
            </a:pPr>
            <a:endParaRPr lang="en-AE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>
              <a:lnSpc>
                <a:spcPts val="3060"/>
              </a:lnSpc>
              <a:spcBef>
                <a:spcPts val="0"/>
              </a:spcBef>
              <a:buClr>
                <a:srgbClr val="000000"/>
              </a:buClr>
              <a:tabLst>
                <a:tab pos="900430" algn="l"/>
              </a:tabLst>
            </a:pPr>
            <a:endParaRPr lang="en-AE" sz="1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>
              <a:lnSpc>
                <a:spcPts val="3060"/>
              </a:lnSpc>
              <a:spcBef>
                <a:spcPts val="0"/>
              </a:spcBef>
              <a:buClr>
                <a:srgbClr val="000000"/>
              </a:buClr>
              <a:tabLst>
                <a:tab pos="900430" algn="l"/>
              </a:tabLst>
            </a:pPr>
            <a:endParaRPr lang="en-AE" sz="1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F7C8EA93-3210-4C62-99E9-153C275E3A8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96464" y="6329769"/>
            <a:ext cx="11000232" cy="0"/>
          </a:xfrm>
          <a:prstGeom prst="line">
            <a:avLst/>
          </a:prstGeom>
          <a:ln w="1524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5B7362-01DC-0E4C-9B34-0DF3FD449C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9224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294A09A9-5501-47C1-A89A-A340965A2BE2}" type="slidenum">
              <a:rPr lang="en-US"/>
              <a:pPr>
                <a:spcAft>
                  <a:spcPts val="600"/>
                </a:spcAft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4976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1" name="Rectangle 50">
            <a:extLst>
              <a:ext uri="{FF2B5EF4-FFF2-40B4-BE49-F238E27FC236}">
                <a16:creationId xmlns:a16="http://schemas.microsoft.com/office/drawing/2014/main" id="{0E42565C-E3CC-4EF0-8093-88FCC788A3C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02F429C4-ABC9-46FC-818A-B5429CDE4A9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1270325" y="3369273"/>
            <a:ext cx="3200400" cy="1523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2CEF98E4-3709-4952-8F42-2305CCE34FA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6374475" y="1040470"/>
            <a:ext cx="6858003" cy="477704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F10BCCF5-D685-47FF-B675-647EAEB72C8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7914" y="857786"/>
            <a:ext cx="8027347" cy="520893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 58">
            <a:extLst>
              <a:ext uri="{FF2B5EF4-FFF2-40B4-BE49-F238E27FC236}">
                <a16:creationId xmlns:a16="http://schemas.microsoft.com/office/drawing/2014/main" id="{B0EE8A42-107A-4D4C-8D56-BBAE95C7FC0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1524009" y="3366125"/>
            <a:ext cx="3200400" cy="1523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5B7362-01DC-0E4C-9B34-0DF3FD449C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885412" y="6492240"/>
            <a:ext cx="118872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294A09A9-5501-47C1-A89A-A340965A2BE2}" type="slidenum">
              <a:rPr lang="en-US"/>
              <a:pPr>
                <a:spcAft>
                  <a:spcPts val="600"/>
                </a:spcAft>
              </a:pPr>
              <a:t>8</a:t>
            </a:fld>
            <a:endParaRPr lang="en-US"/>
          </a:p>
        </p:txBody>
      </p:sp>
      <p:pic>
        <p:nvPicPr>
          <p:cNvPr id="7" name="Picture 6" descr="A picture containing text, sign, stacked, stack&#10;&#10;Description automatically generated">
            <a:extLst>
              <a:ext uri="{FF2B5EF4-FFF2-40B4-BE49-F238E27FC236}">
                <a16:creationId xmlns:a16="http://schemas.microsoft.com/office/drawing/2014/main" id="{0EE28477-D548-06CE-2AC5-8DC06F587C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1470" y="1273162"/>
            <a:ext cx="3270602" cy="4338308"/>
          </a:xfrm>
          <a:prstGeom prst="rect">
            <a:avLst/>
          </a:prstGeom>
        </p:spPr>
      </p:pic>
      <p:pic>
        <p:nvPicPr>
          <p:cNvPr id="9" name="Picture 8" descr="CATA - FA Bango Photo TANESCO as of 14th June, 2021">
            <a:extLst>
              <a:ext uri="{FF2B5EF4-FFF2-40B4-BE49-F238E27FC236}">
                <a16:creationId xmlns:a16="http://schemas.microsoft.com/office/drawing/2014/main" id="{BFC93467-89A8-CF92-1CDC-F97E3557BB4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7280" y="1327823"/>
            <a:ext cx="3233070" cy="43383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318129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0A2F21-A21D-BB1E-5230-83092174B7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503A8D-C122-4A72-0FAA-BB19BF35FE4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4A039E-0262-5BC7-F1A5-913A8FCDBD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92931-05C6-8543-8B6E-A8BD29BD5C2B}" type="datetime1">
              <a:rPr lang="en-US" smtClean="0"/>
              <a:pPr/>
              <a:t>3/30/2023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36E92F-B325-7AF0-2C11-0211C202D1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F11CFA-E416-794B-D84D-E5F657DA1D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A09A9-5501-47C1-A89A-A340965A2BE2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7" name="Picture 6" descr="CATA - FA Bango NHC Sumbawanga as of 14th June, 2021">
            <a:extLst>
              <a:ext uri="{FF2B5EF4-FFF2-40B4-BE49-F238E27FC236}">
                <a16:creationId xmlns:a16="http://schemas.microsoft.com/office/drawing/2014/main" id="{6464B3CC-FA78-29D4-FB14-193D59BE87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7515" y="-3348874"/>
            <a:ext cx="10481535" cy="1051167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248787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1" ma:contentTypeDescription="Create a new document." ma:contentTypeScope="" ma:versionID="64dfb1555687e0874b4304b796b5b0c7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e6e4c555b5e194d05b7203de9c4567b3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  <xsd:element ref="ns1:_ip_UnifiedCompliancePolicyProperties" minOccurs="0"/>
                <xsd:element ref="ns1:_ip_UnifiedCompliancePolicyUIAction" minOccurs="0"/>
                <xsd:element ref="ns2:Image" minOccurs="0"/>
                <xsd:element ref="ns4:TaxCatchAll" minOccurs="0"/>
                <xsd:element ref="ns2:ImageTagsTaxHTField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22" nillable="true" ma:displayName="Image" ma:format="Image" ma:internalName="Imag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6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Image xmlns="71af3243-3dd4-4a8d-8c0d-dd76da1f02a5">
      <Url xsi:nil="true"/>
      <Description xsi:nil="true"/>
    </Image>
    <Status xmlns="71af3243-3dd4-4a8d-8c0d-dd76da1f02a5">Not started</Status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/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85334180-0405-413B-834A-44FA9E05ADB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A615295-94F6-4CE2-A1B1-6B7E1DAA5AD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D5BAB77-79E1-4739-AA51-10C9079186D6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71af3243-3dd4-4a8d-8c0d-dd76da1f02a5"/>
    <ds:schemaRef ds:uri="230e9df3-be65-4c73-a93b-d1236ebd677e"/>
  </ds:schemaRefs>
</ds:datastoreItem>
</file>

<file path=docMetadata/LabelInfo.xml><?xml version="1.0" encoding="utf-8"?>
<clbl:labelList xmlns:clbl="http://schemas.microsoft.com/office/2020/mipLabelMetadata">
  <clbl:label id="{f42aa342-8706-4288-bd11-ebb85995028c}" enabled="1" method="Standard" siteId="{72f988bf-86f1-41af-91ab-2d7cd011db47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7132</TotalTime>
  <Words>1056</Words>
  <Application>Microsoft Office PowerPoint</Application>
  <PresentationFormat>Widescreen</PresentationFormat>
  <Paragraphs>119</Paragraphs>
  <Slides>17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Calibri</vt:lpstr>
      <vt:lpstr>Calibri Light</vt:lpstr>
      <vt:lpstr>CordiaUPC</vt:lpstr>
      <vt:lpstr>Times New Roman</vt:lpstr>
      <vt:lpstr>Office Theme</vt:lpstr>
      <vt:lpstr> </vt:lpstr>
      <vt:lpstr>MADA</vt:lpstr>
      <vt:lpstr>DONDOO ZA KUZINGATIWA</vt:lpstr>
      <vt:lpstr>UMUHIMU WA MAKANDARASI WA NDANI</vt:lpstr>
      <vt:lpstr>2. CHANGAMOTO ZINAZOSABABISHWA NA MAKANDARASI WENYEWE KUANZIA ZABUNI HADI UTEKELEZAJI WA MIRADI</vt:lpstr>
      <vt:lpstr>3. CHANGAMOTO ZINASABABISHWA NA UTENDAJI WA WADAU</vt:lpstr>
      <vt:lpstr>3. CHANGAMOTO ZINASABABISHWA NA UTENDAJI WA WADAU</vt:lpstr>
      <vt:lpstr>PowerPoint Presentation</vt:lpstr>
      <vt:lpstr>PowerPoint Presentation</vt:lpstr>
      <vt:lpstr>PowerPoint Presentation</vt:lpstr>
      <vt:lpstr>PowerPoint Presentation</vt:lpstr>
      <vt:lpstr>5. CHANGAMOTO ZINAZOTOKANA NA SERA NA SHERIA MBALIMBALI</vt:lpstr>
      <vt:lpstr>6. MAFANIKIO YA MAKANDARASI WA NDANI</vt:lpstr>
      <vt:lpstr>7. MAPENDEKEZO YA NINI KIFANYWE NA WADAU NA PIA MAKANDARASI WENYEWE KUIMARISHA UWEZO WA MAKANDARASI WA NDANI.</vt:lpstr>
      <vt:lpstr>7. MAPENDEKEZO YA NINI KIFANYWE NA WADAU NA PIA MAKANDARASI WENYEWE KUIMARISHA UWEZO WA MAKANDARASI WA NDANI.</vt:lpstr>
      <vt:lpstr>7. MAPENDEKEZO YA NINI KIFANYWE NA WADAU NA PIA MAKANDARASI WENYEWE KUIMARISHA UWEZO WA MAKANDARASI WA NDANI.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Evans Makundi</dc:creator>
  <cp:lastModifiedBy>Amosy Mwakapalila</cp:lastModifiedBy>
  <cp:revision>46</cp:revision>
  <dcterms:created xsi:type="dcterms:W3CDTF">2023-02-13T16:31:21Z</dcterms:created>
  <dcterms:modified xsi:type="dcterms:W3CDTF">2023-03-30T06:02:17Z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