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708" r:id="rId3"/>
    <p:sldMasterId id="2147483726" r:id="rId4"/>
    <p:sldMasterId id="2147483738" r:id="rId5"/>
  </p:sldMasterIdLst>
  <p:notesMasterIdLst>
    <p:notesMasterId r:id="rId25"/>
  </p:notesMasterIdLst>
  <p:sldIdLst>
    <p:sldId id="264" r:id="rId6"/>
    <p:sldId id="273" r:id="rId7"/>
    <p:sldId id="360" r:id="rId8"/>
    <p:sldId id="720" r:id="rId9"/>
    <p:sldId id="725" r:id="rId10"/>
    <p:sldId id="719" r:id="rId11"/>
    <p:sldId id="703" r:id="rId12"/>
    <p:sldId id="704" r:id="rId13"/>
    <p:sldId id="711" r:id="rId14"/>
    <p:sldId id="706" r:id="rId15"/>
    <p:sldId id="266" r:id="rId16"/>
    <p:sldId id="709" r:id="rId17"/>
    <p:sldId id="708" r:id="rId18"/>
    <p:sldId id="710" r:id="rId19"/>
    <p:sldId id="726" r:id="rId20"/>
    <p:sldId id="714" r:id="rId21"/>
    <p:sldId id="716" r:id="rId22"/>
    <p:sldId id="724" r:id="rId23"/>
    <p:sldId id="70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1B4A"/>
    <a:srgbClr val="C2C923"/>
    <a:srgbClr val="240F6F"/>
    <a:srgbClr val="FCB414"/>
    <a:srgbClr val="282F39"/>
    <a:srgbClr val="007A7D"/>
    <a:srgbClr val="074D67"/>
    <a:srgbClr val="42AF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146" autoAdjust="0"/>
    <p:restoredTop sz="94669" autoAdjust="0"/>
  </p:normalViewPr>
  <p:slideViewPr>
    <p:cSldViewPr snapToGrid="0">
      <p:cViewPr>
        <p:scale>
          <a:sx n="100" d="100"/>
          <a:sy n="100" d="100"/>
        </p:scale>
        <p:origin x="-1092" y="-103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F6597A-462F-4A70-85A3-F6CA9B78EE0D}" type="datetimeFigureOut">
              <a:rPr lang="en-US" smtClean="0"/>
              <a:pPr/>
              <a:t>4/13/2023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93490-A6FC-4C31-999E-D17CEAF012D0}" type="slidenum">
              <a:rPr lang="en-US" smtClean="0"/>
              <a:pPr/>
              <a:t>‹#›</a:t>
            </a:fld>
            <a:endParaRPr lang="en-US"/>
          </a:p>
        </p:txBody>
      </p:sp>
    </p:spTree>
    <p:extLst>
      <p:ext uri="{BB962C8B-B14F-4D97-AF65-F5344CB8AC3E}">
        <p14:creationId xmlns:p14="http://schemas.microsoft.com/office/powerpoint/2010/main" val="249112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989ac4e946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989ac4e946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989ac4e946_2_4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4" name="Google Shape;714;g989ac4e946_2_4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989ac4e946_2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989ac4e946_2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A0BF8-6686-4F02-AB36-9614142B36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3B406FE-1165-421C-8D35-96F0CFEA6D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7B22AA-13F6-430C-B5C3-3ED6A1325F28}"/>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5" name="Footer Placeholder 4">
            <a:extLst>
              <a:ext uri="{FF2B5EF4-FFF2-40B4-BE49-F238E27FC236}">
                <a16:creationId xmlns:a16="http://schemas.microsoft.com/office/drawing/2014/main" id="{12FB799C-1B8A-42C0-AD53-6DBEF2EC7E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8C035E-958A-44D5-9920-E77375E90336}"/>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2372749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E3A36-A7B5-4AED-90CE-DAABE341C72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6DD818-2AC6-4AD8-ADB0-757AE6DE1FE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B561BE-2670-413D-B85D-350DC6A08AAC}"/>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5" name="Footer Placeholder 4">
            <a:extLst>
              <a:ext uri="{FF2B5EF4-FFF2-40B4-BE49-F238E27FC236}">
                <a16:creationId xmlns:a16="http://schemas.microsoft.com/office/drawing/2014/main" id="{8A7469BC-9B02-4F1D-9332-C52CAA6CD6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F37A4D-841D-4B35-BD23-CCB82FC1C5BF}"/>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3463148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4028CB-78B2-414A-9948-C32EA4A46C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2AA2E1-9030-407F-A8FB-98BCFFFDF77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722082-BED4-46DC-B1C0-9696140EF480}"/>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5" name="Footer Placeholder 4">
            <a:extLst>
              <a:ext uri="{FF2B5EF4-FFF2-40B4-BE49-F238E27FC236}">
                <a16:creationId xmlns:a16="http://schemas.microsoft.com/office/drawing/2014/main" id="{F9485038-E165-45A4-8C75-C8A3CA8177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9D7943-C606-446E-B743-3AB1AE587BA9}"/>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3769305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0891E106-4108-49A4-9D60-9BA497BD90D3}" type="slidenum">
              <a:rPr lang="en-US" altLang="en-US"/>
              <a:pPr>
                <a:defRPr/>
              </a:pPr>
              <a:t>‹#›</a:t>
            </a:fld>
            <a:endParaRPr lang="en-US" altLang="en-US"/>
          </a:p>
        </p:txBody>
      </p:sp>
    </p:spTree>
    <p:extLst>
      <p:ext uri="{BB962C8B-B14F-4D97-AF65-F5344CB8AC3E}">
        <p14:creationId xmlns:p14="http://schemas.microsoft.com/office/powerpoint/2010/main" val="3118322652"/>
      </p:ext>
    </p:extLst>
  </p:cSld>
  <p:clrMapOvr>
    <a:overrideClrMapping bg1="dk1" tx1="lt1" bg2="dk2" tx2="lt2" accent1="accent1" accent2="accent2" accent3="accent3" accent4="accent4" accent5="accent5" accent6="accent6" hlink="hlink" folHlink="folHlink"/>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76088B5-64FD-4259-A5F9-2F8A519D0BE3}" type="slidenum">
              <a:rPr lang="en-US" altLang="en-US"/>
              <a:pPr>
                <a:defRPr/>
              </a:pPr>
              <a:t>‹#›</a:t>
            </a:fld>
            <a:endParaRPr lang="en-US" altLang="en-US"/>
          </a:p>
        </p:txBody>
      </p:sp>
    </p:spTree>
    <p:extLst>
      <p:ext uri="{BB962C8B-B14F-4D97-AF65-F5344CB8AC3E}">
        <p14:creationId xmlns:p14="http://schemas.microsoft.com/office/powerpoint/2010/main" val="1219046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3873D207-CA2E-49C1-B30B-36A0EC88CCF3}" type="slidenum">
              <a:rPr lang="en-US" altLang="en-US"/>
              <a:pPr>
                <a:defRPr/>
              </a:pPr>
              <a:t>‹#›</a:t>
            </a:fld>
            <a:endParaRPr lang="en-US" altLang="en-US"/>
          </a:p>
        </p:txBody>
      </p:sp>
    </p:spTree>
    <p:extLst>
      <p:ext uri="{BB962C8B-B14F-4D97-AF65-F5344CB8AC3E}">
        <p14:creationId xmlns:p14="http://schemas.microsoft.com/office/powerpoint/2010/main" val="238108812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E95FDDF-7C03-4DF7-8EE5-3EC880BCBFBE}" type="slidenum">
              <a:rPr lang="en-US" altLang="en-US"/>
              <a:pPr>
                <a:defRPr/>
              </a:pPr>
              <a:t>‹#›</a:t>
            </a:fld>
            <a:endParaRPr lang="en-US" altLang="en-US"/>
          </a:p>
        </p:txBody>
      </p:sp>
    </p:spTree>
    <p:extLst>
      <p:ext uri="{BB962C8B-B14F-4D97-AF65-F5344CB8AC3E}">
        <p14:creationId xmlns:p14="http://schemas.microsoft.com/office/powerpoint/2010/main" val="23652155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6425A8B-3D2B-4DEE-A833-18B33DAEA011}" type="slidenum">
              <a:rPr lang="en-US" altLang="en-US"/>
              <a:pPr>
                <a:defRPr/>
              </a:pPr>
              <a:t>‹#›</a:t>
            </a:fld>
            <a:endParaRPr lang="en-US" altLang="en-US"/>
          </a:p>
        </p:txBody>
      </p:sp>
    </p:spTree>
    <p:extLst>
      <p:ext uri="{BB962C8B-B14F-4D97-AF65-F5344CB8AC3E}">
        <p14:creationId xmlns:p14="http://schemas.microsoft.com/office/powerpoint/2010/main" val="14029747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C669433-1C7A-4297-A9AE-6882A3753CE2}" type="slidenum">
              <a:rPr lang="en-US" altLang="en-US"/>
              <a:pPr>
                <a:defRPr/>
              </a:pPr>
              <a:t>‹#›</a:t>
            </a:fld>
            <a:endParaRPr lang="en-US" altLang="en-US"/>
          </a:p>
        </p:txBody>
      </p:sp>
    </p:spTree>
    <p:extLst>
      <p:ext uri="{BB962C8B-B14F-4D97-AF65-F5344CB8AC3E}">
        <p14:creationId xmlns:p14="http://schemas.microsoft.com/office/powerpoint/2010/main" val="3906174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C5833A2C-CA9E-49C8-A0C2-2F2B275CCE73}" type="slidenum">
              <a:rPr lang="en-US" altLang="en-US"/>
              <a:pPr>
                <a:defRPr/>
              </a:pPr>
              <a:t>‹#›</a:t>
            </a:fld>
            <a:endParaRPr lang="en-US" altLang="en-US"/>
          </a:p>
        </p:txBody>
      </p:sp>
    </p:spTree>
    <p:extLst>
      <p:ext uri="{BB962C8B-B14F-4D97-AF65-F5344CB8AC3E}">
        <p14:creationId xmlns:p14="http://schemas.microsoft.com/office/powerpoint/2010/main" val="10374395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5F1227FC-93B8-4634-9B6E-47FC22BBD464}" type="slidenum">
              <a:rPr lang="en-US" altLang="en-US"/>
              <a:pPr>
                <a:defRPr/>
              </a:pPr>
              <a:t>‹#›</a:t>
            </a:fld>
            <a:endParaRPr lang="en-US" altLang="en-US"/>
          </a:p>
        </p:txBody>
      </p:sp>
    </p:spTree>
    <p:extLst>
      <p:ext uri="{BB962C8B-B14F-4D97-AF65-F5344CB8AC3E}">
        <p14:creationId xmlns:p14="http://schemas.microsoft.com/office/powerpoint/2010/main" val="4287897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28C7A-67F3-4CAD-9852-569FF656AD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1E717F-25DD-4AF6-8E4C-C3F0B725876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B9BF79-C6C8-4A28-B317-36AB52011BBD}"/>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5" name="Footer Placeholder 4">
            <a:extLst>
              <a:ext uri="{FF2B5EF4-FFF2-40B4-BE49-F238E27FC236}">
                <a16:creationId xmlns:a16="http://schemas.microsoft.com/office/drawing/2014/main" id="{A052C1D1-F1BF-42DD-A7C6-2ED272DF8A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5916BF-016F-4056-985B-466516E68445}"/>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26051580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4220633" y="1108075"/>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ight Triangle 5"/>
          <p:cNvSpPr/>
          <p:nvPr/>
        </p:nvSpPr>
        <p:spPr>
          <a:xfrm rot="420000" flipV="1">
            <a:off x="10672234" y="5359401"/>
            <a:ext cx="207433"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 name="Freeform 6"/>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8" name="Freeform 7"/>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2" name="Title 1"/>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10769600" y="6356351"/>
            <a:ext cx="812800" cy="365125"/>
          </a:xfrm>
        </p:spPr>
        <p:txBody>
          <a:bodyPr/>
          <a:lstStyle>
            <a:lvl1pPr>
              <a:defRPr smtClean="0"/>
            </a:lvl1pPr>
          </a:lstStyle>
          <a:p>
            <a:pPr>
              <a:defRPr/>
            </a:pPr>
            <a:fld id="{A938146A-56EA-475C-8243-756D2B249450}" type="slidenum">
              <a:rPr lang="en-US" altLang="en-US"/>
              <a:pPr>
                <a:defRPr/>
              </a:pPr>
              <a:t>‹#›</a:t>
            </a:fld>
            <a:endParaRPr lang="en-US" altLang="en-US"/>
          </a:p>
        </p:txBody>
      </p:sp>
    </p:spTree>
    <p:extLst>
      <p:ext uri="{BB962C8B-B14F-4D97-AF65-F5344CB8AC3E}">
        <p14:creationId xmlns:p14="http://schemas.microsoft.com/office/powerpoint/2010/main" val="235331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65CB485-AAD1-4AD2-9620-343AA5D0FE02}" type="slidenum">
              <a:rPr lang="en-US" altLang="en-US"/>
              <a:pPr>
                <a:defRPr/>
              </a:pPr>
              <a:t>‹#›</a:t>
            </a:fld>
            <a:endParaRPr lang="en-US" altLang="en-US"/>
          </a:p>
        </p:txBody>
      </p:sp>
    </p:spTree>
    <p:extLst>
      <p:ext uri="{BB962C8B-B14F-4D97-AF65-F5344CB8AC3E}">
        <p14:creationId xmlns:p14="http://schemas.microsoft.com/office/powerpoint/2010/main" val="3615520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5F78C2F-955F-46F4-BCAF-C5A90FB96887}" type="slidenum">
              <a:rPr lang="en-US" altLang="en-US"/>
              <a:pPr>
                <a:defRPr/>
              </a:pPr>
              <a:t>‹#›</a:t>
            </a:fld>
            <a:endParaRPr lang="en-US" altLang="en-US"/>
          </a:p>
        </p:txBody>
      </p:sp>
    </p:spTree>
    <p:extLst>
      <p:ext uri="{BB962C8B-B14F-4D97-AF65-F5344CB8AC3E}">
        <p14:creationId xmlns:p14="http://schemas.microsoft.com/office/powerpoint/2010/main" val="41174995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93452430"/>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83278669"/>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1275174"/>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pPr/>
              <a:t>4/13/2023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1646836789"/>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5831244"/>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12378612"/>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720983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FAECB-6827-4D91-8EB5-800DD8EA28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CEBD6D-8344-4937-9A0D-E2DBE531B3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0598055-7F4B-4E57-92A1-C43CE07ED7D1}"/>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5" name="Footer Placeholder 4">
            <a:extLst>
              <a:ext uri="{FF2B5EF4-FFF2-40B4-BE49-F238E27FC236}">
                <a16:creationId xmlns:a16="http://schemas.microsoft.com/office/drawing/2014/main" id="{0BC8293C-337A-46B9-801C-405BA28F91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FE3A87-6EF6-4E32-958D-D3BDE968EC61}"/>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7261212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2A54C80-263E-416B-A8E0-580EDEADCBDC}" type="datetimeFigureOut">
              <a:rPr lang="en-US" smtClean="0"/>
              <a:pPr/>
              <a:t>4/13/2023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481058179"/>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0481288"/>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797D91A-C655-4C36-AFBF-EBBE49AFDDC7}" type="datetimeFigureOut">
              <a:rPr lang="x-none" smtClean="0"/>
              <a:pPr/>
              <a:t>13/04/2023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7E53175C-E64C-4A12-90E0-BDF5C3084795}" type="slidenum">
              <a:rPr lang="x-none" smtClean="0"/>
              <a:pPr/>
              <a:t>‹#›</a:t>
            </a:fld>
            <a:endParaRPr lang="x-none"/>
          </a:p>
        </p:txBody>
      </p:sp>
    </p:spTree>
    <p:extLst>
      <p:ext uri="{BB962C8B-B14F-4D97-AF65-F5344CB8AC3E}">
        <p14:creationId xmlns:p14="http://schemas.microsoft.com/office/powerpoint/2010/main" val="27536456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8797D91A-C655-4C36-AFBF-EBBE49AFDDC7}" type="datetimeFigureOut">
              <a:rPr lang="x-none" smtClean="0"/>
              <a:pPr/>
              <a:t>13/04/2023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53175C-E64C-4A12-90E0-BDF5C3084795}" type="slidenum">
              <a:rPr lang="x-none" smtClean="0"/>
              <a:pPr/>
              <a:t>‹#›</a:t>
            </a:fld>
            <a:endParaRPr lang="x-none"/>
          </a:p>
        </p:txBody>
      </p:sp>
    </p:spTree>
    <p:extLst>
      <p:ext uri="{BB962C8B-B14F-4D97-AF65-F5344CB8AC3E}">
        <p14:creationId xmlns:p14="http://schemas.microsoft.com/office/powerpoint/2010/main" val="4008748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8797D91A-C655-4C36-AFBF-EBBE49AFDDC7}" type="datetimeFigureOut">
              <a:rPr lang="x-none" smtClean="0"/>
              <a:pPr/>
              <a:t>13/04/2023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53175C-E64C-4A12-90E0-BDF5C3084795}" type="slidenum">
              <a:rPr lang="x-none" smtClean="0"/>
              <a:pPr/>
              <a:t>‹#›</a:t>
            </a:fld>
            <a:endParaRPr lang="x-none"/>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0757898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35906435"/>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797D91A-C655-4C36-AFBF-EBBE49AFDDC7}" type="datetimeFigureOut">
              <a:rPr lang="x-none" smtClean="0"/>
              <a:pPr/>
              <a:t>13/04/2023</a:t>
            </a:fld>
            <a:endParaRPr lang="x-none"/>
          </a:p>
        </p:txBody>
      </p:sp>
      <p:sp>
        <p:nvSpPr>
          <p:cNvPr id="4"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53175C-E64C-4A12-90E0-BDF5C3084795}" type="slidenum">
              <a:rPr lang="x-none" smtClean="0"/>
              <a:pPr/>
              <a:t>‹#›</a:t>
            </a:fld>
            <a:endParaRPr lang="x-none"/>
          </a:p>
        </p:txBody>
      </p:sp>
    </p:spTree>
    <p:extLst>
      <p:ext uri="{BB962C8B-B14F-4D97-AF65-F5344CB8AC3E}">
        <p14:creationId xmlns:p14="http://schemas.microsoft.com/office/powerpoint/2010/main" val="6481462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797D91A-C655-4C36-AFBF-EBBE49AFDDC7}" type="datetimeFigureOut">
              <a:rPr lang="x-none" smtClean="0"/>
              <a:pPr/>
              <a:t>13/04/2023</a:t>
            </a:fld>
            <a:endParaRPr lang="x-none"/>
          </a:p>
        </p:txBody>
      </p:sp>
      <p:sp>
        <p:nvSpPr>
          <p:cNvPr id="4"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7E53175C-E64C-4A12-90E0-BDF5C3084795}" type="slidenum">
              <a:rPr lang="x-none" smtClean="0"/>
              <a:pPr/>
              <a:t>‹#›</a:t>
            </a:fld>
            <a:endParaRPr lang="x-none"/>
          </a:p>
        </p:txBody>
      </p:sp>
    </p:spTree>
    <p:extLst>
      <p:ext uri="{BB962C8B-B14F-4D97-AF65-F5344CB8AC3E}">
        <p14:creationId xmlns:p14="http://schemas.microsoft.com/office/powerpoint/2010/main" val="12197837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3971314931"/>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6220246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1E4F-8411-4152-A040-45E4E38D465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C93C882-D441-40BC-AAB7-FB3EF79F6F5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80FF742-A50B-4EB6-86AE-E67F120A5B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ACB9172-F4DE-4657-A074-EF8778EE7E7D}"/>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6" name="Footer Placeholder 5">
            <a:extLst>
              <a:ext uri="{FF2B5EF4-FFF2-40B4-BE49-F238E27FC236}">
                <a16:creationId xmlns:a16="http://schemas.microsoft.com/office/drawing/2014/main" id="{77507DBE-C8F7-423C-9124-EE7B3D22E3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81AC0B-71D5-43A5-AD86-9668B4D92263}"/>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39130013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Risk Management Infographics" type="title">
  <p:cSld name="Risk Management Infographics">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91833" y="1757271"/>
            <a:ext cx="4386800" cy="2364000"/>
          </a:xfrm>
          <a:prstGeom prst="rect">
            <a:avLst/>
          </a:prstGeom>
        </p:spPr>
        <p:txBody>
          <a:bodyPr spcFirstLastPara="1" wrap="square" lIns="91425" tIns="91425" rIns="91425" bIns="91425" anchor="ctr" anchorCtr="0">
            <a:noAutofit/>
          </a:bodyPr>
          <a:lstStyle>
            <a:lvl1pPr lvl="0" algn="r">
              <a:spcBef>
                <a:spcPts val="0"/>
              </a:spcBef>
              <a:spcAft>
                <a:spcPts val="0"/>
              </a:spcAft>
              <a:buSzPts val="5200"/>
              <a:buNone/>
              <a:defRPr sz="5333">
                <a:solidFill>
                  <a:schemeClr val="dk1"/>
                </a:solidFill>
              </a:defRPr>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0" name="Google Shape;10;p2"/>
          <p:cNvSpPr txBox="1">
            <a:spLocks noGrp="1"/>
          </p:cNvSpPr>
          <p:nvPr>
            <p:ph type="subTitle" idx="1"/>
          </p:nvPr>
        </p:nvSpPr>
        <p:spPr>
          <a:xfrm>
            <a:off x="8281167" y="4410329"/>
            <a:ext cx="3297600" cy="6904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SzPts val="2800"/>
              <a:buNone/>
              <a:defRPr sz="21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Tree>
    <p:extLst>
      <p:ext uri="{BB962C8B-B14F-4D97-AF65-F5344CB8AC3E}">
        <p14:creationId xmlns:p14="http://schemas.microsoft.com/office/powerpoint/2010/main" val="41505820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1"/>
        <p:cNvGrpSpPr/>
        <p:nvPr/>
      </p:nvGrpSpPr>
      <p:grpSpPr>
        <a:xfrm>
          <a:off x="0" y="0"/>
          <a:ext cx="0" cy="0"/>
          <a:chOff x="0" y="0"/>
          <a:chExt cx="0" cy="0"/>
        </a:xfrm>
      </p:grpSpPr>
      <p:sp>
        <p:nvSpPr>
          <p:cNvPr id="12" name="Google Shape;12;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3" name="Google Shape;13;p3"/>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929285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4"/>
        <p:cNvGrpSpPr/>
        <p:nvPr/>
      </p:nvGrpSpPr>
      <p:grpSpPr>
        <a:xfrm>
          <a:off x="0" y="0"/>
          <a:ext cx="0" cy="0"/>
          <a:chOff x="0" y="0"/>
          <a:chExt cx="0" cy="0"/>
        </a:xfrm>
      </p:grpSpPr>
      <p:sp>
        <p:nvSpPr>
          <p:cNvPr id="15" name="Google Shape;15;p4"/>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6" name="Google Shape;16;p4"/>
          <p:cNvSpPr txBox="1">
            <a:spLocks noGrp="1"/>
          </p:cNvSpPr>
          <p:nvPr>
            <p:ph type="body" idx="1"/>
          </p:nvPr>
        </p:nvSpPr>
        <p:spPr>
          <a:xfrm>
            <a:off x="947033" y="1536633"/>
            <a:ext cx="10298000" cy="46060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7" name="Google Shape;17;p4"/>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3694913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47033" y="715533"/>
            <a:ext cx="10298000" cy="641600"/>
          </a:xfrm>
          <a:prstGeom prst="rect">
            <a:avLst/>
          </a:prstGeom>
        </p:spPr>
        <p:txBody>
          <a:bodyPr spcFirstLastPara="1" wrap="square" lIns="91425" tIns="91425" rIns="91425" bIns="91425" anchor="ctr"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1" name="Google Shape;21;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2" name="Google Shape;22;p5"/>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483637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609633" y="546100"/>
            <a:ext cx="10972800" cy="428000"/>
          </a:xfrm>
          <a:prstGeom prst="rect">
            <a:avLst/>
          </a:prstGeom>
        </p:spPr>
        <p:txBody>
          <a:bodyPr spcFirstLastPara="1" wrap="square" lIns="91425" tIns="91425" rIns="91425" bIns="91425" anchor="ctr" anchorCtr="0">
            <a:noAutofit/>
          </a:bodyPr>
          <a:lstStyle>
            <a:lvl1pPr lvl="0" algn="ctr">
              <a:spcBef>
                <a:spcPts val="0"/>
              </a:spcBef>
              <a:spcAft>
                <a:spcPts val="0"/>
              </a:spcAft>
              <a:buSzPts val="2800"/>
              <a:buNone/>
              <a:defRPr sz="3600">
                <a:solidFill>
                  <a:schemeClr val="dk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Tree>
    <p:extLst>
      <p:ext uri="{BB962C8B-B14F-4D97-AF65-F5344CB8AC3E}">
        <p14:creationId xmlns:p14="http://schemas.microsoft.com/office/powerpoint/2010/main" val="5672660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5"/>
        <p:cNvGrpSpPr/>
        <p:nvPr/>
      </p:nvGrpSpPr>
      <p:grpSpPr>
        <a:xfrm>
          <a:off x="0" y="0"/>
          <a:ext cx="0" cy="0"/>
          <a:chOff x="0" y="0"/>
          <a:chExt cx="0" cy="0"/>
        </a:xfrm>
      </p:grpSpPr>
      <p:sp>
        <p:nvSpPr>
          <p:cNvPr id="26" name="Google Shape;26;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27" name="Google Shape;27;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8" name="Google Shape;28;p7"/>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978706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9"/>
        <p:cNvGrpSpPr/>
        <p:nvPr/>
      </p:nvGrpSpPr>
      <p:grpSpPr>
        <a:xfrm>
          <a:off x="0" y="0"/>
          <a:ext cx="0" cy="0"/>
          <a:chOff x="0" y="0"/>
          <a:chExt cx="0" cy="0"/>
        </a:xfrm>
      </p:grpSpPr>
      <p:sp>
        <p:nvSpPr>
          <p:cNvPr id="30" name="Google Shape;30;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1" name="Google Shape;31;p8"/>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480541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2"/>
        <p:cNvGrpSpPr/>
        <p:nvPr/>
      </p:nvGrpSpPr>
      <p:grpSpPr>
        <a:xfrm>
          <a:off x="0" y="0"/>
          <a:ext cx="0" cy="0"/>
          <a:chOff x="0" y="0"/>
          <a:chExt cx="0" cy="0"/>
        </a:xfrm>
      </p:grpSpPr>
      <p:sp>
        <p:nvSpPr>
          <p:cNvPr id="33" name="Google Shape;33;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4" name="Google Shape;34;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5" name="Google Shape;35;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6" name="Google Shape;36;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37" name="Google Shape;37;p9"/>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985617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38"/>
        <p:cNvGrpSpPr/>
        <p:nvPr/>
      </p:nvGrpSpPr>
      <p:grpSpPr>
        <a:xfrm>
          <a:off x="0" y="0"/>
          <a:ext cx="0" cy="0"/>
          <a:chOff x="0" y="0"/>
          <a:chExt cx="0" cy="0"/>
        </a:xfrm>
      </p:grpSpPr>
      <p:sp>
        <p:nvSpPr>
          <p:cNvPr id="39" name="Google Shape;39;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800"/>
              <a:buNone/>
              <a:defRPr/>
            </a:lvl1pPr>
          </a:lstStyle>
          <a:p>
            <a:endParaRPr/>
          </a:p>
        </p:txBody>
      </p:sp>
      <p:sp>
        <p:nvSpPr>
          <p:cNvPr id="40" name="Google Shape;40;p1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219945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1"/>
        <p:cNvGrpSpPr/>
        <p:nvPr/>
      </p:nvGrpSpPr>
      <p:grpSpPr>
        <a:xfrm>
          <a:off x="0" y="0"/>
          <a:ext cx="0" cy="0"/>
          <a:chOff x="0" y="0"/>
          <a:chExt cx="0" cy="0"/>
        </a:xfrm>
      </p:grpSpPr>
      <p:sp>
        <p:nvSpPr>
          <p:cNvPr id="42" name="Google Shape;42;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3" name="Google Shape;43;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4" name="Google Shape;44;p1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12839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204D3-549C-4770-B620-7E3D4678A94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306D22-9474-474E-A4DD-36D304E576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D9ED9F3-E75B-4CB6-9C20-44656AF0159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2AB8604-4E78-4EF6-AF81-B832751C75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4C7266C-4F95-4B63-B8A4-5D430A6FCB5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A605C0-AC58-49C3-BFDA-E7ADCFC7B8CA}"/>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8" name="Footer Placeholder 7">
            <a:extLst>
              <a:ext uri="{FF2B5EF4-FFF2-40B4-BE49-F238E27FC236}">
                <a16:creationId xmlns:a16="http://schemas.microsoft.com/office/drawing/2014/main" id="{A8CDB99B-8E2F-47DA-B6C3-50842D8C3DD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0ACA83-753D-4AEE-B568-755DCF5ED7F7}"/>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4826622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12"/>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3828532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pPr/>
              <a:t>4/13/2023</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pPr/>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4197796"/>
      </p:ext>
    </p:extLst>
  </p:cSld>
  <p:clrMapOvr>
    <a:masterClrMapping/>
  </p:clrMapOvr>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123168493"/>
      </p:ext>
    </p:extLst>
  </p:cSld>
  <p:clrMapOvr>
    <a:masterClrMapping/>
  </p:clrMapOvr>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953528"/>
      </p:ext>
    </p:extLst>
  </p:cSld>
  <p:clrMapOvr>
    <a:masterClrMapping/>
  </p:clrMapOvr>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671073319"/>
      </p:ext>
    </p:extLst>
  </p:cSld>
  <p:clrMapOvr>
    <a:masterClrMapping/>
  </p:clrMapOvr>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726263240"/>
      </p:ext>
    </p:extLst>
  </p:cSld>
  <p:clrMapOvr>
    <a:masterClrMapping/>
  </p:clrMapOvr>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063111414"/>
      </p:ext>
    </p:extLst>
  </p:cSld>
  <p:clrMapOvr>
    <a:masterClrMapping/>
  </p:clrMapOvr>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 smtClean="0"/>
              <a:pPr/>
              <a:t>‹#›</a:t>
            </a:fld>
            <a:endParaRPr lang="en"/>
          </a:p>
        </p:txBody>
      </p:sp>
    </p:spTree>
    <p:extLst>
      <p:ext uri="{BB962C8B-B14F-4D97-AF65-F5344CB8AC3E}">
        <p14:creationId xmlns:p14="http://schemas.microsoft.com/office/powerpoint/2010/main" val="127329140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300356514"/>
      </p:ext>
    </p:extLst>
  </p:cSld>
  <p:clrMapOvr>
    <a:masterClrMapping/>
  </p:clrMapOvr>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07601898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38EDC-8D44-427B-90E0-FBD0FBAC96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AE544B-A36F-473A-86AF-50F02429182D}"/>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4" name="Footer Placeholder 3">
            <a:extLst>
              <a:ext uri="{FF2B5EF4-FFF2-40B4-BE49-F238E27FC236}">
                <a16:creationId xmlns:a16="http://schemas.microsoft.com/office/drawing/2014/main" id="{3E6F2748-531A-4318-A370-27EDE490E8C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AD6E57-F20B-43D2-A268-2449E7D4ADF8}"/>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5887520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556796078"/>
      </p:ext>
    </p:extLst>
  </p:cSld>
  <p:clrMapOvr>
    <a:masterClrMapping/>
  </p:clrMapOvr>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pPr/>
              <a:t>4/13/2023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43329565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EC2F6E-BB8D-4A07-B873-A379FEAE4F53}"/>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3" name="Footer Placeholder 2">
            <a:extLst>
              <a:ext uri="{FF2B5EF4-FFF2-40B4-BE49-F238E27FC236}">
                <a16:creationId xmlns:a16="http://schemas.microsoft.com/office/drawing/2014/main" id="{29C64672-2E28-45BB-AB1E-9CA10E90883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33CCF35-5028-4E4D-8F6E-2E2DF0FB4299}"/>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1736410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0471D-7A64-4A50-B9A6-0F3A78088A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16427B1-871E-4C56-AF97-3F78ADBFA9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F52702-EC0A-4FBA-9939-DCF10E412D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1EDDBB8-93FE-4585-A97D-0E391EE246F7}"/>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6" name="Footer Placeholder 5">
            <a:extLst>
              <a:ext uri="{FF2B5EF4-FFF2-40B4-BE49-F238E27FC236}">
                <a16:creationId xmlns:a16="http://schemas.microsoft.com/office/drawing/2014/main" id="{2CB77A2A-D97D-4B06-A029-77A3A88DA3E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F4E011-48A8-486A-BF53-E7C085173F29}"/>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1390896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A2B76-0D50-4AE7-8E70-B69B2F112A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700288-1A1C-45A8-B99A-68E661D708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8D19D42-4449-4938-BE9F-F8A026382E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15CB693-3AD5-4FB5-9BD7-DDA6EA895AA0}"/>
              </a:ext>
            </a:extLst>
          </p:cNvPr>
          <p:cNvSpPr>
            <a:spLocks noGrp="1"/>
          </p:cNvSpPr>
          <p:nvPr>
            <p:ph type="dt" sz="half" idx="10"/>
          </p:nvPr>
        </p:nvSpPr>
        <p:spPr/>
        <p:txBody>
          <a:bodyPr/>
          <a:lstStyle/>
          <a:p>
            <a:fld id="{1661375A-C223-44C8-917C-F7C3A1BCD50F}" type="datetimeFigureOut">
              <a:rPr lang="en-GB" smtClean="0"/>
              <a:pPr/>
              <a:t>13/04/2023</a:t>
            </a:fld>
            <a:endParaRPr lang="en-GB"/>
          </a:p>
        </p:txBody>
      </p:sp>
      <p:sp>
        <p:nvSpPr>
          <p:cNvPr id="6" name="Footer Placeholder 5">
            <a:extLst>
              <a:ext uri="{FF2B5EF4-FFF2-40B4-BE49-F238E27FC236}">
                <a16:creationId xmlns:a16="http://schemas.microsoft.com/office/drawing/2014/main" id="{BB28CAAB-378F-4646-836D-6723AF2269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8A5F22-2F00-4B7E-95E3-D4E37EE6F9BD}"/>
              </a:ext>
            </a:extLst>
          </p:cNvPr>
          <p:cNvSpPr>
            <a:spLocks noGrp="1"/>
          </p:cNvSpPr>
          <p:nvPr>
            <p:ph type="sldNum" sz="quarter" idx="12"/>
          </p:nvPr>
        </p:nvSpPr>
        <p:spPr/>
        <p:txBody>
          <a:bodyPr/>
          <a:lstStyle/>
          <a:p>
            <a:fld id="{6983841B-0DB4-4C99-B5E5-79625F01DBF7}" type="slidenum">
              <a:rPr lang="en-GB" smtClean="0"/>
              <a:pPr/>
              <a:t>‹#›</a:t>
            </a:fld>
            <a:endParaRPr lang="en-GB"/>
          </a:p>
        </p:txBody>
      </p:sp>
    </p:spTree>
    <p:extLst>
      <p:ext uri="{BB962C8B-B14F-4D97-AF65-F5344CB8AC3E}">
        <p14:creationId xmlns:p14="http://schemas.microsoft.com/office/powerpoint/2010/main" val="355739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21" Type="http://schemas.openxmlformats.org/officeDocument/2006/relationships/image" Target="../media/image7.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5.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3493B-E27E-4DC0-A41A-7E254FDDD4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619A8B-408B-4DCB-AC39-AC640BF856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A87CC5-FBB1-4FE5-893F-7BD071C75E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61375A-C223-44C8-917C-F7C3A1BCD50F}" type="datetimeFigureOut">
              <a:rPr lang="en-GB" smtClean="0"/>
              <a:pPr/>
              <a:t>13/04/2023</a:t>
            </a:fld>
            <a:endParaRPr lang="en-GB"/>
          </a:p>
        </p:txBody>
      </p:sp>
      <p:sp>
        <p:nvSpPr>
          <p:cNvPr id="5" name="Footer Placeholder 4">
            <a:extLst>
              <a:ext uri="{FF2B5EF4-FFF2-40B4-BE49-F238E27FC236}">
                <a16:creationId xmlns:a16="http://schemas.microsoft.com/office/drawing/2014/main" id="{068E1BCB-E2F2-4D1B-BCFC-521169C8E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11173B-B48E-4DCF-8715-5805390549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83841B-0DB4-4C99-B5E5-79625F01DBF7}" type="slidenum">
              <a:rPr lang="en-GB" smtClean="0"/>
              <a:pPr/>
              <a:t>‹#›</a:t>
            </a:fld>
            <a:endParaRPr lang="en-GB"/>
          </a:p>
        </p:txBody>
      </p:sp>
    </p:spTree>
    <p:extLst>
      <p:ext uri="{BB962C8B-B14F-4D97-AF65-F5344CB8AC3E}">
        <p14:creationId xmlns:p14="http://schemas.microsoft.com/office/powerpoint/2010/main" val="1385411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8" name="Freeform 7"/>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1028" name="Title Placeholder 8"/>
          <p:cNvSpPr>
            <a:spLocks noGrp="1"/>
          </p:cNvSpPr>
          <p:nvPr>
            <p:ph type="title"/>
          </p:nvPr>
        </p:nvSpPr>
        <p:spPr bwMode="auto">
          <a:xfrm>
            <a:off x="609600" y="70485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609600" y="1935164"/>
            <a:ext cx="109728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a:defRPr/>
            </a:pPr>
            <a:fld id="{985A64DA-16D0-44F7-8EA5-B2CB7075C852}" type="slidenum">
              <a:rPr lang="en-US" altLang="en-US"/>
              <a:pPr>
                <a:defRPr/>
              </a:pPr>
              <a:t>‹#›</a:t>
            </a:fld>
            <a:endParaRPr lang="en-US" altLang="en-US"/>
          </a:p>
        </p:txBody>
      </p:sp>
      <p:grpSp>
        <p:nvGrpSpPr>
          <p:cNvPr id="1033" name="Group 1"/>
          <p:cNvGrpSpPr>
            <a:grpSpLocks/>
          </p:cNvGrpSpPr>
          <p:nvPr/>
        </p:nvGrpSpPr>
        <p:grpSpPr bwMode="auto">
          <a:xfrm>
            <a:off x="-25399" y="203200"/>
            <a:ext cx="12240684"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ndParaRPr>
            </a:p>
          </p:txBody>
        </p:sp>
      </p:grpSp>
    </p:spTree>
    <p:extLst>
      <p:ext uri="{BB962C8B-B14F-4D97-AF65-F5344CB8AC3E}">
        <p14:creationId xmlns:p14="http://schemas.microsoft.com/office/powerpoint/2010/main" val="26792123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797D91A-C655-4C36-AFBF-EBBE49AFDDC7}" type="datetimeFigureOut">
              <a:rPr lang="x-none" smtClean="0"/>
              <a:pPr/>
              <a:t>13/04/2023</a:t>
            </a:fld>
            <a:endParaRPr lang="x-none"/>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x-none"/>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7E53175C-E64C-4A12-90E0-BDF5C3084795}" type="slidenum">
              <a:rPr lang="x-none" smtClean="0"/>
              <a:pPr/>
              <a:t>‹#›</a:t>
            </a:fld>
            <a:endParaRPr lang="x-none"/>
          </a:p>
        </p:txBody>
      </p:sp>
    </p:spTree>
    <p:extLst>
      <p:ext uri="{BB962C8B-B14F-4D97-AF65-F5344CB8AC3E}">
        <p14:creationId xmlns:p14="http://schemas.microsoft.com/office/powerpoint/2010/main" val="1194513322"/>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47033" y="715533"/>
            <a:ext cx="10298000" cy="6416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1pPr>
            <a:lvl2pPr lvl="1">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2pPr>
            <a:lvl3pPr lvl="2">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3pPr>
            <a:lvl4pPr lvl="3">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4pPr>
            <a:lvl5pPr lvl="4">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5pPr>
            <a:lvl6pPr lvl="5">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6pPr>
            <a:lvl7pPr lvl="6">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7pPr>
            <a:lvl8pPr lvl="7">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8pPr>
            <a:lvl9pPr lvl="8">
              <a:spcBef>
                <a:spcPts val="0"/>
              </a:spcBef>
              <a:spcAft>
                <a:spcPts val="0"/>
              </a:spcAft>
              <a:buClr>
                <a:schemeClr val="dk1"/>
              </a:buClr>
              <a:buSzPts val="2800"/>
              <a:buFont typeface="Fira Sans Extra Condensed Medium"/>
              <a:buNone/>
              <a:defRPr sz="2800">
                <a:solidFill>
                  <a:schemeClr val="dk1"/>
                </a:solidFill>
                <a:latin typeface="Fira Sans Extra Condensed Medium"/>
                <a:ea typeface="Fira Sans Extra Condensed Medium"/>
                <a:cs typeface="Fira Sans Extra Condensed Medium"/>
                <a:sym typeface="Fira Sans Extra Condensed Medium"/>
              </a:defRPr>
            </a:lvl9pPr>
          </a:lstStyle>
          <a:p>
            <a:endParaRPr/>
          </a:p>
        </p:txBody>
      </p:sp>
      <p:sp>
        <p:nvSpPr>
          <p:cNvPr id="7" name="Google Shape;7;p1"/>
          <p:cNvSpPr txBox="1">
            <a:spLocks noGrp="1"/>
          </p:cNvSpPr>
          <p:nvPr>
            <p:ph type="body" idx="1"/>
          </p:nvPr>
        </p:nvSpPr>
        <p:spPr>
          <a:xfrm>
            <a:off x="947033" y="1536633"/>
            <a:ext cx="10298000" cy="46060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Tree>
    <p:extLst>
      <p:ext uri="{BB962C8B-B14F-4D97-AF65-F5344CB8AC3E}">
        <p14:creationId xmlns:p14="http://schemas.microsoft.com/office/powerpoint/2010/main" val="3227397639"/>
      </p:ext>
    </p:extLst>
  </p:cSld>
  <p:clrMap bg1="lt1" tx1="dk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88">
          <p15:clr>
            <a:srgbClr val="EA4335"/>
          </p15:clr>
        </p15:guide>
        <p15:guide id="2" orient="horz" pos="258">
          <p15:clr>
            <a:srgbClr val="EA4335"/>
          </p15:clr>
        </p15:guide>
        <p15:guide id="3" pos="5472">
          <p15:clr>
            <a:srgbClr val="EA4335"/>
          </p15:clr>
        </p15:guide>
        <p15:guide id="4" orient="horz" pos="2982">
          <p15:clr>
            <a:srgbClr val="EA4335"/>
          </p15:clr>
        </p15:guide>
        <p15:guide id="5" pos="2880">
          <p15:clr>
            <a:srgbClr val="EA4335"/>
          </p15:clr>
        </p15:guide>
        <p15:guide id="6" orient="horz" pos="1620">
          <p15:clr>
            <a:srgbClr val="EA4335"/>
          </p15:clr>
        </p15:guide>
        <p15:guide id="7" pos="4176">
          <p15:clr>
            <a:srgbClr val="EA4335"/>
          </p15:clr>
        </p15:guide>
        <p15:guide id="8" pos="1584">
          <p15:clr>
            <a:srgbClr val="EA4335"/>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8797D91A-C655-4C36-AFBF-EBBE49AFDDC7}" type="datetimeFigureOut">
              <a:rPr lang="x-none" smtClean="0"/>
              <a:pPr/>
              <a:t>13/04/2023</a:t>
            </a:fld>
            <a:endParaRPr lang="x-none"/>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x-none"/>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7E53175C-E64C-4A12-90E0-BDF5C3084795}" type="slidenum">
              <a:rPr lang="x-none" smtClean="0"/>
              <a:pPr/>
              <a:t>‹#›</a:t>
            </a:fld>
            <a:endParaRPr lang="x-none"/>
          </a:p>
        </p:txBody>
      </p:sp>
    </p:spTree>
    <p:extLst>
      <p:ext uri="{BB962C8B-B14F-4D97-AF65-F5344CB8AC3E}">
        <p14:creationId xmlns:p14="http://schemas.microsoft.com/office/powerpoint/2010/main" val="2186998772"/>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8.xml"/><Relationship Id="rId5" Type="http://schemas.openxmlformats.org/officeDocument/2006/relationships/image" Target="../media/image11.gif"/><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4.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5" name="Google Shape;365;p23"/>
          <p:cNvSpPr/>
          <p:nvPr/>
        </p:nvSpPr>
        <p:spPr>
          <a:xfrm>
            <a:off x="793936" y="0"/>
            <a:ext cx="1143600" cy="718800"/>
          </a:xfrm>
          <a:prstGeom prst="rect">
            <a:avLst/>
          </a:prstGeom>
          <a:solidFill>
            <a:srgbClr val="D9D9D9"/>
          </a:solidFill>
          <a:ln w="9525" cap="flat" cmpd="sng">
            <a:solidFill>
              <a:srgbClr val="D9D9D9"/>
            </a:solidFill>
            <a:prstDash val="solid"/>
            <a:round/>
            <a:headEnd type="none" w="sm" len="sm"/>
            <a:tailEnd type="none" w="sm" len="sm"/>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latin typeface="Lato Light"/>
              <a:ea typeface="Lato Light"/>
              <a:cs typeface="Lato Light"/>
              <a:sym typeface="Lato Light"/>
            </a:endParaRPr>
          </a:p>
        </p:txBody>
      </p:sp>
      <p:sp>
        <p:nvSpPr>
          <p:cNvPr id="366" name="Google Shape;366;p23"/>
          <p:cNvSpPr/>
          <p:nvPr/>
        </p:nvSpPr>
        <p:spPr>
          <a:xfrm>
            <a:off x="793936" y="490330"/>
            <a:ext cx="10604139" cy="6366395"/>
          </a:xfrm>
          <a:custGeom>
            <a:avLst/>
            <a:gdLst/>
            <a:ahLst/>
            <a:cxnLst/>
            <a:rect l="l" t="t" r="r" b="b"/>
            <a:pathLst>
              <a:path w="17022" h="11008" extrusionOk="0">
                <a:moveTo>
                  <a:pt x="1835" y="0"/>
                </a:moveTo>
                <a:lnTo>
                  <a:pt x="0" y="0"/>
                </a:lnTo>
                <a:lnTo>
                  <a:pt x="0" y="5504"/>
                </a:lnTo>
                <a:lnTo>
                  <a:pt x="0" y="5504"/>
                </a:lnTo>
                <a:cubicBezTo>
                  <a:pt x="0" y="6516"/>
                  <a:pt x="821" y="7338"/>
                  <a:pt x="1835" y="7338"/>
                </a:cubicBezTo>
                <a:lnTo>
                  <a:pt x="7594" y="7338"/>
                </a:lnTo>
                <a:lnTo>
                  <a:pt x="7594" y="7338"/>
                </a:lnTo>
                <a:cubicBezTo>
                  <a:pt x="8468" y="7338"/>
                  <a:pt x="9199" y="6726"/>
                  <a:pt x="9383" y="5907"/>
                </a:cubicBezTo>
                <a:lnTo>
                  <a:pt x="9383" y="5907"/>
                </a:lnTo>
                <a:cubicBezTo>
                  <a:pt x="9432" y="5688"/>
                  <a:pt x="9610" y="5504"/>
                  <a:pt x="9835" y="5504"/>
                </a:cubicBezTo>
                <a:lnTo>
                  <a:pt x="14779" y="5504"/>
                </a:lnTo>
                <a:lnTo>
                  <a:pt x="14779" y="5504"/>
                </a:lnTo>
                <a:cubicBezTo>
                  <a:pt x="15004" y="5504"/>
                  <a:pt x="15187" y="5685"/>
                  <a:pt x="15187" y="5911"/>
                </a:cubicBezTo>
                <a:lnTo>
                  <a:pt x="15187" y="11007"/>
                </a:lnTo>
                <a:lnTo>
                  <a:pt x="17021" y="11007"/>
                </a:lnTo>
                <a:lnTo>
                  <a:pt x="17021" y="5504"/>
                </a:lnTo>
                <a:lnTo>
                  <a:pt x="17021" y="5504"/>
                </a:lnTo>
                <a:cubicBezTo>
                  <a:pt x="17021" y="4491"/>
                  <a:pt x="16199" y="3669"/>
                  <a:pt x="15187" y="3669"/>
                </a:cubicBezTo>
                <a:lnTo>
                  <a:pt x="9428" y="3669"/>
                </a:lnTo>
                <a:lnTo>
                  <a:pt x="9428" y="3669"/>
                </a:lnTo>
                <a:cubicBezTo>
                  <a:pt x="8553" y="3669"/>
                  <a:pt x="7822" y="4281"/>
                  <a:pt x="7638" y="5100"/>
                </a:cubicBezTo>
                <a:lnTo>
                  <a:pt x="7638" y="5100"/>
                </a:lnTo>
                <a:cubicBezTo>
                  <a:pt x="7589" y="5319"/>
                  <a:pt x="7411" y="5504"/>
                  <a:pt x="7186" y="5504"/>
                </a:cubicBezTo>
                <a:lnTo>
                  <a:pt x="2243" y="5504"/>
                </a:lnTo>
                <a:lnTo>
                  <a:pt x="2243" y="5504"/>
                </a:lnTo>
                <a:cubicBezTo>
                  <a:pt x="2018" y="5504"/>
                  <a:pt x="1835" y="5322"/>
                  <a:pt x="1835" y="5096"/>
                </a:cubicBezTo>
                <a:lnTo>
                  <a:pt x="1835" y="0"/>
                </a:lnTo>
              </a:path>
            </a:pathLst>
          </a:custGeom>
          <a:solidFill>
            <a:schemeClr val="bg1">
              <a:lumMod val="95000"/>
              <a:lumOff val="5000"/>
            </a:schemeClr>
          </a:solidFill>
          <a:ln w="9525" cap="flat" cmpd="sng">
            <a:solidFill>
              <a:srgbClr val="D9D9D9"/>
            </a:solidFill>
            <a:prstDash val="solid"/>
            <a:round/>
            <a:headEnd type="none" w="sm" len="sm"/>
            <a:tailEnd type="none" w="sm" len="sm"/>
          </a:ln>
        </p:spPr>
        <p:txBody>
          <a:bodyPr spcFirstLastPara="1" wrap="square" lIns="45733" tIns="22867" rIns="45733" bIns="22867" anchor="ctr" anchorCtr="0">
            <a:noAutofit/>
          </a:bodyPr>
          <a:lstStyle/>
          <a:p>
            <a:pPr marL="0" marR="0" lvl="0" indent="0" algn="l" defTabSz="1219170" rtl="0" eaLnBrk="1" fontAlgn="auto" latinLnBrk="0" hangingPunct="1">
              <a:lnSpc>
                <a:spcPct val="100000"/>
              </a:lnSpc>
              <a:spcBef>
                <a:spcPts val="0"/>
              </a:spcBef>
              <a:spcAft>
                <a:spcPts val="0"/>
              </a:spcAft>
              <a:buClr>
                <a:srgbClr val="000000"/>
              </a:buClr>
              <a:buSzTx/>
              <a:buFontTx/>
              <a:buNone/>
              <a:tabLst/>
              <a:defRPr/>
            </a:pPr>
            <a:endParaRPr kumimoji="0" sz="3200" b="0" i="0" u="none" strike="noStrike" kern="0" cap="none" spc="0" normalizeH="0" baseline="0" noProof="0">
              <a:ln>
                <a:noFill/>
              </a:ln>
              <a:solidFill>
                <a:srgbClr val="7F7F7F"/>
              </a:solidFill>
              <a:effectLst/>
              <a:uLnTx/>
              <a:uFillTx/>
              <a:latin typeface="Lato Light"/>
              <a:ea typeface="Lato Light"/>
              <a:cs typeface="Lato Light"/>
              <a:sym typeface="Lato Light"/>
            </a:endParaRPr>
          </a:p>
        </p:txBody>
      </p:sp>
      <p:sp>
        <p:nvSpPr>
          <p:cNvPr id="367" name="Google Shape;367;p23"/>
          <p:cNvSpPr/>
          <p:nvPr/>
        </p:nvSpPr>
        <p:spPr>
          <a:xfrm>
            <a:off x="1383982" y="-10398"/>
            <a:ext cx="9449505" cy="6854001"/>
          </a:xfrm>
          <a:custGeom>
            <a:avLst/>
            <a:gdLst/>
            <a:ahLst/>
            <a:cxnLst/>
            <a:rect l="l" t="t" r="r" b="b"/>
            <a:pathLst>
              <a:path w="18899010" h="15344778" extrusionOk="0">
                <a:moveTo>
                  <a:pt x="1324" y="0"/>
                </a:moveTo>
                <a:cubicBezTo>
                  <a:pt x="12418" y="46590"/>
                  <a:pt x="3590" y="8006357"/>
                  <a:pt x="23" y="8707137"/>
                </a:cubicBezTo>
                <a:cubicBezTo>
                  <a:pt x="-3544" y="9407917"/>
                  <a:pt x="425349" y="9598454"/>
                  <a:pt x="857745" y="9597863"/>
                </a:cubicBezTo>
                <a:lnTo>
                  <a:pt x="8629442" y="9561599"/>
                </a:lnTo>
                <a:cubicBezTo>
                  <a:pt x="9346506" y="9578512"/>
                  <a:pt x="9387746" y="9074716"/>
                  <a:pt x="9384655" y="8534904"/>
                </a:cubicBezTo>
                <a:cubicBezTo>
                  <a:pt x="9381564" y="7995092"/>
                  <a:pt x="9369385" y="7456806"/>
                  <a:pt x="10233499" y="7414129"/>
                </a:cubicBezTo>
                <a:cubicBezTo>
                  <a:pt x="11097613" y="7371452"/>
                  <a:pt x="17567544" y="7427642"/>
                  <a:pt x="18015924" y="7434787"/>
                </a:cubicBezTo>
                <a:cubicBezTo>
                  <a:pt x="18464304" y="7441932"/>
                  <a:pt x="18822964" y="7885405"/>
                  <a:pt x="18832220" y="8301060"/>
                </a:cubicBezTo>
                <a:cubicBezTo>
                  <a:pt x="18841476" y="8716715"/>
                  <a:pt x="18907131" y="15347095"/>
                  <a:pt x="18898173" y="15344778"/>
                </a:cubicBezTo>
              </a:path>
            </a:pathLst>
          </a:custGeom>
          <a:noFill/>
          <a:ln w="88900" cap="flat" cmpd="sng">
            <a:solidFill>
              <a:srgbClr val="FFFFFF"/>
            </a:solidFill>
            <a:prstDash val="lgDash"/>
            <a:miter lim="800000"/>
            <a:headEnd type="none" w="sm" len="sm"/>
            <a:tailEnd type="none" w="sm" len="sm"/>
          </a:ln>
        </p:spPr>
        <p:txBody>
          <a:bodyPr spcFirstLastPara="1" wrap="square" lIns="45733" tIns="22867" rIns="45733" bIns="22867" anchor="ctr" anchorCtr="0">
            <a:noAutofit/>
          </a:bodyPr>
          <a:lstStyle/>
          <a:p>
            <a:pPr marL="0" marR="0" lvl="0" indent="0" algn="ctr" defTabSz="1219170" rtl="0" eaLnBrk="1" fontAlgn="auto" latinLnBrk="0" hangingPunct="1">
              <a:lnSpc>
                <a:spcPct val="100000"/>
              </a:lnSpc>
              <a:spcBef>
                <a:spcPts val="0"/>
              </a:spcBef>
              <a:spcAft>
                <a:spcPts val="0"/>
              </a:spcAft>
              <a:buClr>
                <a:srgbClr val="000000"/>
              </a:buClr>
              <a:buSzTx/>
              <a:buFontTx/>
              <a:buNone/>
              <a:tabLst/>
              <a:defRPr/>
            </a:pPr>
            <a:endParaRPr kumimoji="0" sz="1867" b="0" i="0" u="none" strike="noStrike" kern="0" cap="none" spc="0" normalizeH="0" baseline="0" noProof="0">
              <a:ln>
                <a:noFill/>
              </a:ln>
              <a:solidFill>
                <a:srgbClr val="FFFFFF"/>
              </a:solidFill>
              <a:effectLst/>
              <a:uLnTx/>
              <a:uFillTx/>
              <a:latin typeface="Lato Light"/>
              <a:ea typeface="Lato Light"/>
              <a:cs typeface="Lato Light"/>
              <a:sym typeface="Lato Light"/>
            </a:endParaRPr>
          </a:p>
        </p:txBody>
      </p:sp>
      <p:sp>
        <p:nvSpPr>
          <p:cNvPr id="376" name="Google Shape;376;p23"/>
          <p:cNvSpPr txBox="1"/>
          <p:nvPr/>
        </p:nvSpPr>
        <p:spPr>
          <a:xfrm>
            <a:off x="-1" y="4871647"/>
            <a:ext cx="11993217" cy="1932079"/>
          </a:xfrm>
          <a:prstGeom prst="rect">
            <a:avLst/>
          </a:prstGeom>
          <a:noFill/>
          <a:ln>
            <a:noFill/>
          </a:ln>
        </p:spPr>
        <p:txBody>
          <a:bodyPr spcFirstLastPara="1" wrap="square" lIns="121900" tIns="121900" rIns="121900" bIns="121900" anchor="ctr" anchorCtr="0">
            <a:noAutofit/>
          </a:bodyPr>
          <a:lstStyle/>
          <a:p>
            <a:pPr marL="342900" marR="0" lvl="0" indent="-342900" algn="ctr" defTabSz="914400" rtl="0" eaLnBrk="0" fontAlgn="base" latinLnBrk="0" hangingPunct="0">
              <a:lnSpc>
                <a:spcPct val="90000"/>
              </a:lnSpc>
              <a:spcBef>
                <a:spcPct val="20000"/>
              </a:spcBef>
              <a:spcAft>
                <a:spcPct val="0"/>
              </a:spcAft>
              <a:buClr>
                <a:srgbClr val="E3E3FF"/>
              </a:buClr>
              <a:buSzTx/>
              <a:buFontTx/>
              <a:buNone/>
              <a:tabLst/>
              <a:defRPr/>
            </a:pPr>
            <a:r>
              <a:rPr kumimoji="0" lang="en-US" altLang="en-US" sz="3300" b="1" i="0" u="none" strike="noStrike" kern="0" cap="none" spc="0" normalizeH="0" baseline="0" noProof="0" dirty="0">
                <a:ln>
                  <a:noFill/>
                </a:ln>
                <a:solidFill>
                  <a:srgbClr val="FF66FF"/>
                </a:solidFill>
                <a:effectLst/>
                <a:uLnTx/>
                <a:uFillTx/>
                <a:latin typeface="Arial"/>
                <a:ea typeface="ＭＳ Ｐゴシック" panose="020B0600070205080204" pitchFamily="34" charset="-128"/>
                <a:cs typeface="+mn-cs"/>
              </a:rPr>
              <a:t>ENG. D. D BINEMUNGU, </a:t>
            </a:r>
          </a:p>
          <a:p>
            <a:pPr marL="342900" marR="0" lvl="0" indent="-342900" algn="ctr" defTabSz="914400" rtl="0" eaLnBrk="0" fontAlgn="base" latinLnBrk="0" hangingPunct="0">
              <a:lnSpc>
                <a:spcPct val="90000"/>
              </a:lnSpc>
              <a:spcBef>
                <a:spcPct val="20000"/>
              </a:spcBef>
              <a:spcAft>
                <a:spcPct val="0"/>
              </a:spcAft>
              <a:buClr>
                <a:srgbClr val="E3E3FF"/>
              </a:buClr>
              <a:buSzTx/>
              <a:buFontTx/>
              <a:buNone/>
              <a:tabLst/>
              <a:defRPr/>
            </a:pPr>
            <a:r>
              <a:rPr kumimoji="0" lang="en-US" altLang="en-US" sz="3300" b="1" i="0" u="none" strike="noStrike" kern="0" cap="none" spc="0" normalizeH="0" baseline="0" noProof="0" dirty="0">
                <a:ln>
                  <a:noFill/>
                </a:ln>
                <a:solidFill>
                  <a:srgbClr val="B01513">
                    <a:lumMod val="75000"/>
                  </a:srgbClr>
                </a:solidFill>
                <a:effectLst/>
                <a:uLnTx/>
                <a:uFillTx/>
                <a:latin typeface="Arial"/>
                <a:ea typeface="ＭＳ Ｐゴシック" panose="020B0600070205080204" pitchFamily="34" charset="-128"/>
                <a:cs typeface="+mn-cs"/>
              </a:rPr>
              <a:t>TANROADS HQ, APRILI, 2023</a:t>
            </a:r>
          </a:p>
          <a:p>
            <a:pPr marL="342900" marR="0" lvl="0" indent="-342900" algn="ctr" defTabSz="914400" rtl="0" eaLnBrk="0" fontAlgn="base" latinLnBrk="0" hangingPunct="0">
              <a:lnSpc>
                <a:spcPct val="90000"/>
              </a:lnSpc>
              <a:spcBef>
                <a:spcPct val="20000"/>
              </a:spcBef>
              <a:spcAft>
                <a:spcPct val="0"/>
              </a:spcAft>
              <a:buClr>
                <a:srgbClr val="E3E3FF"/>
              </a:buClr>
              <a:buSzTx/>
              <a:buFontTx/>
              <a:buNone/>
              <a:tabLst/>
              <a:defRPr/>
            </a:pPr>
            <a:endParaRPr kumimoji="0" lang="en-US" altLang="en-US" sz="3300" b="1" i="0" u="none" strike="noStrike" kern="0" cap="none" spc="0" normalizeH="0" baseline="0" noProof="0" dirty="0">
              <a:ln>
                <a:noFill/>
              </a:ln>
              <a:solidFill>
                <a:srgbClr val="FF66FF"/>
              </a:solidFill>
              <a:effectLst/>
              <a:uLnTx/>
              <a:uFillTx/>
              <a:latin typeface="Arial"/>
              <a:ea typeface="ＭＳ Ｐゴシック" panose="020B0600070205080204" pitchFamily="34" charset="-128"/>
              <a:cs typeface="+mn-cs"/>
            </a:endParaRPr>
          </a:p>
        </p:txBody>
      </p:sp>
      <p:sp>
        <p:nvSpPr>
          <p:cNvPr id="364" name="Google Shape;364;p23"/>
          <p:cNvSpPr txBox="1">
            <a:spLocks noGrp="1"/>
          </p:cNvSpPr>
          <p:nvPr>
            <p:ph type="title"/>
          </p:nvPr>
        </p:nvSpPr>
        <p:spPr>
          <a:xfrm>
            <a:off x="1722437" y="605905"/>
            <a:ext cx="10704831" cy="1686409"/>
          </a:xfrm>
          <a:prstGeom prst="rect">
            <a:avLst/>
          </a:prstGeom>
        </p:spPr>
        <p:txBody>
          <a:bodyPr spcFirstLastPara="1" wrap="square" lIns="121900" tIns="121900" rIns="121900" bIns="121900" anchor="ctr" anchorCtr="0">
            <a:noAutofit/>
          </a:bodyPr>
          <a:lstStyle/>
          <a:p>
            <a:r>
              <a:rPr lang="en-US" b="1" kern="0"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t>MKUTANO WA MASHAURIANO NA WADAU WA SEKTA YA UJENZI 2023</a:t>
            </a:r>
            <a:br>
              <a:rPr lang="en-US" b="1" kern="0"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br>
            <a:br>
              <a:rPr lang="en-US" b="1" kern="0" dirty="0">
                <a:solidFill>
                  <a:schemeClr val="tx2">
                    <a:lumMod val="60000"/>
                    <a:lumOff val="40000"/>
                  </a:schemeClr>
                </a:solidFill>
                <a:latin typeface="Times New Roman" panose="02020603050405020304" pitchFamily="18" charset="0"/>
                <a:ea typeface="Calibri" panose="020F0502020204030204" pitchFamily="34" charset="0"/>
                <a:cs typeface="Times New Roman" panose="02020603050405020304" pitchFamily="18" charset="0"/>
              </a:rPr>
            </a:br>
            <a:r>
              <a:rPr lang="en-US" altLang="en-US" b="1" kern="0" dirty="0">
                <a:solidFill>
                  <a:schemeClr val="tx2">
                    <a:lumMod val="60000"/>
                    <a:lumOff val="40000"/>
                  </a:schemeClr>
                </a:solidFill>
                <a:latin typeface="Arial"/>
                <a:ea typeface="ＭＳ Ｐゴシック" panose="020B0600070205080204" pitchFamily="34" charset="-128"/>
              </a:rPr>
              <a:t>MADA: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Kujenga</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uwezo</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wa</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Makandarasi</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wa</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Ndani</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rgbClr val="92D050"/>
                </a:solidFill>
                <a:latin typeface="Times New Roman" panose="02020603050405020304" pitchFamily="18" charset="0"/>
                <a:ea typeface="Calibri" panose="020F0502020204030204" pitchFamily="34" charset="0"/>
              </a:rPr>
              <a:t>Mafanikio</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chemeClr val="tx2">
                    <a:lumMod val="60000"/>
                    <a:lumOff val="40000"/>
                  </a:schemeClr>
                </a:solidFill>
                <a:latin typeface="Times New Roman" panose="02020603050405020304" pitchFamily="18" charset="0"/>
                <a:ea typeface="Calibri" panose="020F0502020204030204" pitchFamily="34" charset="0"/>
              </a:rPr>
              <a:t>na</a:t>
            </a:r>
            <a:r>
              <a:rPr lang="en-US" b="1" i="1" kern="0" dirty="0">
                <a:solidFill>
                  <a:schemeClr val="tx2">
                    <a:lumMod val="60000"/>
                    <a:lumOff val="40000"/>
                  </a:schemeClr>
                </a:solidFill>
                <a:latin typeface="Times New Roman" panose="02020603050405020304" pitchFamily="18" charset="0"/>
                <a:ea typeface="Calibri" panose="020F0502020204030204" pitchFamily="34" charset="0"/>
              </a:rPr>
              <a:t> </a:t>
            </a:r>
            <a:r>
              <a:rPr lang="en-US" b="1" i="1" kern="0" dirty="0" err="1">
                <a:solidFill>
                  <a:srgbClr val="FF0000"/>
                </a:solidFill>
                <a:latin typeface="Times New Roman" panose="02020603050405020304" pitchFamily="18" charset="0"/>
                <a:ea typeface="Calibri" panose="020F0502020204030204" pitchFamily="34" charset="0"/>
              </a:rPr>
              <a:t>Changamoto</a:t>
            </a:r>
            <a:endParaRPr dirty="0">
              <a:solidFill>
                <a:srgbClr val="FF0000"/>
              </a:solidFill>
            </a:endParaRPr>
          </a:p>
        </p:txBody>
      </p:sp>
      <p:pic>
        <p:nvPicPr>
          <p:cNvPr id="18" name="Picture 2" descr="Tanroads Logo">
            <a:extLst>
              <a:ext uri="{FF2B5EF4-FFF2-40B4-BE49-F238E27FC236}">
                <a16:creationId xmlns:a16="http://schemas.microsoft.com/office/drawing/2014/main" id="{F140300E-BA19-4DFD-880E-AF8D537D092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786014"/>
            <a:ext cx="1722437"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descr="Tanroads Logo">
            <a:extLst>
              <a:ext uri="{FF2B5EF4-FFF2-40B4-BE49-F238E27FC236}">
                <a16:creationId xmlns:a16="http://schemas.microsoft.com/office/drawing/2014/main" id="{F29A69F8-39C0-498C-A54B-1D4F436D639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69563" y="5030020"/>
            <a:ext cx="1722437"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4">
            <a:extLst>
              <a:ext uri="{FF2B5EF4-FFF2-40B4-BE49-F238E27FC236}">
                <a16:creationId xmlns:a16="http://schemas.microsoft.com/office/drawing/2014/main" id="{AC602869-7E75-4635-8936-693BECD452A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58912" cy="13287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1" name="Picture 2">
            <a:extLst>
              <a:ext uri="{FF2B5EF4-FFF2-40B4-BE49-F238E27FC236}">
                <a16:creationId xmlns:a16="http://schemas.microsoft.com/office/drawing/2014/main" id="{002915A4-1471-4DF6-BE10-67DBD1C7896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45211" y="-150253"/>
            <a:ext cx="135572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0A9C50-B290-4C30-A65A-9D7AB111D154}"/>
              </a:ext>
            </a:extLst>
          </p:cNvPr>
          <p:cNvSpPr txBox="1"/>
          <p:nvPr/>
        </p:nvSpPr>
        <p:spPr>
          <a:xfrm>
            <a:off x="838993" y="55706"/>
            <a:ext cx="10146535" cy="523220"/>
          </a:xfrm>
          <a:prstGeom prst="rect">
            <a:avLst/>
          </a:prstGeom>
          <a:noFill/>
        </p:spPr>
        <p:txBody>
          <a:bodyPr wrap="square" rtlCol="0">
            <a:spAutoFit/>
          </a:bodyPr>
          <a:lstStyle/>
          <a:p>
            <a:pPr lvl="1"/>
            <a:r>
              <a:rPr lang="en-GB" sz="2800" b="1" dirty="0">
                <a:solidFill>
                  <a:srgbClr val="00B050"/>
                </a:solidFill>
                <a:latin typeface="Open Sans"/>
              </a:rPr>
              <a:t>UTATUZI WA CHANGAMOTO ZINAZOWAKABILI MAKANDARASI WAZAWA</a:t>
            </a:r>
            <a:endParaRPr lang="en-US" sz="2800" dirty="0">
              <a:solidFill>
                <a:srgbClr val="00B050"/>
              </a:solidFill>
              <a:latin typeface="Open Sans"/>
            </a:endParaRPr>
          </a:p>
        </p:txBody>
      </p:sp>
      <p:sp>
        <p:nvSpPr>
          <p:cNvPr id="52" name="Freeform 5">
            <a:extLst>
              <a:ext uri="{FF2B5EF4-FFF2-40B4-BE49-F238E27FC236}">
                <a16:creationId xmlns:a16="http://schemas.microsoft.com/office/drawing/2014/main" id="{768FB9FD-508C-45FB-B9A4-5A199142D858}"/>
              </a:ext>
            </a:extLst>
          </p:cNvPr>
          <p:cNvSpPr>
            <a:spLocks/>
          </p:cNvSpPr>
          <p:nvPr/>
        </p:nvSpPr>
        <p:spPr bwMode="auto">
          <a:xfrm rot="16200000">
            <a:off x="642814" y="3538597"/>
            <a:ext cx="4207960" cy="1586703"/>
          </a:xfrm>
          <a:custGeom>
            <a:avLst/>
            <a:gdLst>
              <a:gd name="T0" fmla="*/ 2969 w 3735"/>
              <a:gd name="T1" fmla="*/ 207 h 1395"/>
              <a:gd name="T2" fmla="*/ 2969 w 3735"/>
              <a:gd name="T3" fmla="*/ 206 h 1395"/>
              <a:gd name="T4" fmla="*/ 2969 w 3735"/>
              <a:gd name="T5" fmla="*/ 206 h 1395"/>
              <a:gd name="T6" fmla="*/ 3317 w 3735"/>
              <a:gd name="T7" fmla="*/ 350 h 1395"/>
              <a:gd name="T8" fmla="*/ 3317 w 3735"/>
              <a:gd name="T9" fmla="*/ 1045 h 1395"/>
              <a:gd name="T10" fmla="*/ 2969 w 3735"/>
              <a:gd name="T11" fmla="*/ 1189 h 1395"/>
              <a:gd name="T12" fmla="*/ 2622 w 3735"/>
              <a:gd name="T13" fmla="*/ 1045 h 1395"/>
              <a:gd name="T14" fmla="*/ 2476 w 3735"/>
              <a:gd name="T15" fmla="*/ 1191 h 1395"/>
              <a:gd name="T16" fmla="*/ 2969 w 3735"/>
              <a:gd name="T17" fmla="*/ 1395 h 1395"/>
              <a:gd name="T18" fmla="*/ 3462 w 3735"/>
              <a:gd name="T19" fmla="*/ 1191 h 1395"/>
              <a:gd name="T20" fmla="*/ 3462 w 3735"/>
              <a:gd name="T21" fmla="*/ 204 h 1395"/>
              <a:gd name="T22" fmla="*/ 2969 w 3735"/>
              <a:gd name="T23" fmla="*/ 0 h 1395"/>
              <a:gd name="T24" fmla="*/ 2969 w 3735"/>
              <a:gd name="T25" fmla="*/ 0 h 1395"/>
              <a:gd name="T26" fmla="*/ 2969 w 3735"/>
              <a:gd name="T27" fmla="*/ 0 h 1395"/>
              <a:gd name="T28" fmla="*/ 0 w 3735"/>
              <a:gd name="T29" fmla="*/ 0 h 1395"/>
              <a:gd name="T30" fmla="*/ 0 w 3735"/>
              <a:gd name="T31" fmla="*/ 207 h 1395"/>
              <a:gd name="T32" fmla="*/ 2969 w 3735"/>
              <a:gd name="T33" fmla="*/ 207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35" h="1395">
                <a:moveTo>
                  <a:pt x="2969" y="207"/>
                </a:moveTo>
                <a:cubicBezTo>
                  <a:pt x="2969" y="206"/>
                  <a:pt x="2969" y="206"/>
                  <a:pt x="2969" y="206"/>
                </a:cubicBezTo>
                <a:cubicBezTo>
                  <a:pt x="2969" y="206"/>
                  <a:pt x="2969" y="206"/>
                  <a:pt x="2969" y="206"/>
                </a:cubicBezTo>
                <a:cubicBezTo>
                  <a:pt x="3095" y="206"/>
                  <a:pt x="3221" y="254"/>
                  <a:pt x="3317" y="350"/>
                </a:cubicBezTo>
                <a:cubicBezTo>
                  <a:pt x="3508" y="542"/>
                  <a:pt x="3508" y="853"/>
                  <a:pt x="3317" y="1045"/>
                </a:cubicBezTo>
                <a:cubicBezTo>
                  <a:pt x="3221" y="1141"/>
                  <a:pt x="3095" y="1188"/>
                  <a:pt x="2969" y="1189"/>
                </a:cubicBezTo>
                <a:cubicBezTo>
                  <a:pt x="2844" y="1189"/>
                  <a:pt x="2718" y="1141"/>
                  <a:pt x="2622" y="1045"/>
                </a:cubicBezTo>
                <a:cubicBezTo>
                  <a:pt x="2476" y="1191"/>
                  <a:pt x="2476" y="1191"/>
                  <a:pt x="2476" y="1191"/>
                </a:cubicBezTo>
                <a:cubicBezTo>
                  <a:pt x="2612" y="1327"/>
                  <a:pt x="2791" y="1395"/>
                  <a:pt x="2969" y="1395"/>
                </a:cubicBezTo>
                <a:cubicBezTo>
                  <a:pt x="3148" y="1395"/>
                  <a:pt x="3326" y="1327"/>
                  <a:pt x="3462" y="1191"/>
                </a:cubicBezTo>
                <a:cubicBezTo>
                  <a:pt x="3735" y="918"/>
                  <a:pt x="3735" y="477"/>
                  <a:pt x="3462" y="204"/>
                </a:cubicBezTo>
                <a:cubicBezTo>
                  <a:pt x="3326" y="68"/>
                  <a:pt x="3148" y="0"/>
                  <a:pt x="2969" y="0"/>
                </a:cubicBezTo>
                <a:cubicBezTo>
                  <a:pt x="2969" y="0"/>
                  <a:pt x="2969" y="0"/>
                  <a:pt x="2969" y="0"/>
                </a:cubicBezTo>
                <a:cubicBezTo>
                  <a:pt x="2969" y="0"/>
                  <a:pt x="2969" y="0"/>
                  <a:pt x="2969" y="0"/>
                </a:cubicBezTo>
                <a:cubicBezTo>
                  <a:pt x="0" y="0"/>
                  <a:pt x="0" y="0"/>
                  <a:pt x="0" y="0"/>
                </a:cubicBezTo>
                <a:cubicBezTo>
                  <a:pt x="0" y="207"/>
                  <a:pt x="0" y="207"/>
                  <a:pt x="0" y="207"/>
                </a:cubicBezTo>
                <a:lnTo>
                  <a:pt x="2969" y="20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59" name="Freeform 9">
            <a:extLst>
              <a:ext uri="{FF2B5EF4-FFF2-40B4-BE49-F238E27FC236}">
                <a16:creationId xmlns:a16="http://schemas.microsoft.com/office/drawing/2014/main" id="{AD7D17C0-A22A-4CE5-84C6-BED275614EBE}"/>
              </a:ext>
            </a:extLst>
          </p:cNvPr>
          <p:cNvSpPr>
            <a:spLocks/>
          </p:cNvSpPr>
          <p:nvPr/>
        </p:nvSpPr>
        <p:spPr bwMode="auto">
          <a:xfrm rot="16200000">
            <a:off x="2992463" y="3322384"/>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0" name="Freeform 9">
            <a:extLst>
              <a:ext uri="{FF2B5EF4-FFF2-40B4-BE49-F238E27FC236}">
                <a16:creationId xmlns:a16="http://schemas.microsoft.com/office/drawing/2014/main" id="{3B8477D8-C61C-4124-90F8-8E57DF85ABA7}"/>
              </a:ext>
            </a:extLst>
          </p:cNvPr>
          <p:cNvSpPr>
            <a:spLocks/>
          </p:cNvSpPr>
          <p:nvPr/>
        </p:nvSpPr>
        <p:spPr bwMode="auto">
          <a:xfrm rot="5400000">
            <a:off x="3947798" y="2067556"/>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1" name="Freeform 5">
            <a:extLst>
              <a:ext uri="{FF2B5EF4-FFF2-40B4-BE49-F238E27FC236}">
                <a16:creationId xmlns:a16="http://schemas.microsoft.com/office/drawing/2014/main" id="{67F0108F-9039-4399-9773-91DE2C3041A0}"/>
              </a:ext>
            </a:extLst>
          </p:cNvPr>
          <p:cNvSpPr>
            <a:spLocks/>
          </p:cNvSpPr>
          <p:nvPr/>
        </p:nvSpPr>
        <p:spPr bwMode="auto">
          <a:xfrm rot="5400000">
            <a:off x="7333256" y="2003198"/>
            <a:ext cx="4207960" cy="1586703"/>
          </a:xfrm>
          <a:custGeom>
            <a:avLst/>
            <a:gdLst>
              <a:gd name="T0" fmla="*/ 2969 w 3735"/>
              <a:gd name="T1" fmla="*/ 207 h 1395"/>
              <a:gd name="T2" fmla="*/ 2969 w 3735"/>
              <a:gd name="T3" fmla="*/ 206 h 1395"/>
              <a:gd name="T4" fmla="*/ 2969 w 3735"/>
              <a:gd name="T5" fmla="*/ 206 h 1395"/>
              <a:gd name="T6" fmla="*/ 3317 w 3735"/>
              <a:gd name="T7" fmla="*/ 350 h 1395"/>
              <a:gd name="T8" fmla="*/ 3317 w 3735"/>
              <a:gd name="T9" fmla="*/ 1045 h 1395"/>
              <a:gd name="T10" fmla="*/ 2969 w 3735"/>
              <a:gd name="T11" fmla="*/ 1189 h 1395"/>
              <a:gd name="T12" fmla="*/ 2622 w 3735"/>
              <a:gd name="T13" fmla="*/ 1045 h 1395"/>
              <a:gd name="T14" fmla="*/ 2476 w 3735"/>
              <a:gd name="T15" fmla="*/ 1191 h 1395"/>
              <a:gd name="T16" fmla="*/ 2969 w 3735"/>
              <a:gd name="T17" fmla="*/ 1395 h 1395"/>
              <a:gd name="T18" fmla="*/ 3462 w 3735"/>
              <a:gd name="T19" fmla="*/ 1191 h 1395"/>
              <a:gd name="T20" fmla="*/ 3462 w 3735"/>
              <a:gd name="T21" fmla="*/ 204 h 1395"/>
              <a:gd name="T22" fmla="*/ 2969 w 3735"/>
              <a:gd name="T23" fmla="*/ 0 h 1395"/>
              <a:gd name="T24" fmla="*/ 2969 w 3735"/>
              <a:gd name="T25" fmla="*/ 0 h 1395"/>
              <a:gd name="T26" fmla="*/ 2969 w 3735"/>
              <a:gd name="T27" fmla="*/ 0 h 1395"/>
              <a:gd name="T28" fmla="*/ 0 w 3735"/>
              <a:gd name="T29" fmla="*/ 0 h 1395"/>
              <a:gd name="T30" fmla="*/ 0 w 3735"/>
              <a:gd name="T31" fmla="*/ 207 h 1395"/>
              <a:gd name="T32" fmla="*/ 2969 w 3735"/>
              <a:gd name="T33" fmla="*/ 207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35" h="1395">
                <a:moveTo>
                  <a:pt x="2969" y="207"/>
                </a:moveTo>
                <a:cubicBezTo>
                  <a:pt x="2969" y="206"/>
                  <a:pt x="2969" y="206"/>
                  <a:pt x="2969" y="206"/>
                </a:cubicBezTo>
                <a:cubicBezTo>
                  <a:pt x="2969" y="206"/>
                  <a:pt x="2969" y="206"/>
                  <a:pt x="2969" y="206"/>
                </a:cubicBezTo>
                <a:cubicBezTo>
                  <a:pt x="3095" y="206"/>
                  <a:pt x="3221" y="254"/>
                  <a:pt x="3317" y="350"/>
                </a:cubicBezTo>
                <a:cubicBezTo>
                  <a:pt x="3508" y="542"/>
                  <a:pt x="3508" y="853"/>
                  <a:pt x="3317" y="1045"/>
                </a:cubicBezTo>
                <a:cubicBezTo>
                  <a:pt x="3221" y="1141"/>
                  <a:pt x="3095" y="1188"/>
                  <a:pt x="2969" y="1189"/>
                </a:cubicBezTo>
                <a:cubicBezTo>
                  <a:pt x="2844" y="1189"/>
                  <a:pt x="2718" y="1141"/>
                  <a:pt x="2622" y="1045"/>
                </a:cubicBezTo>
                <a:cubicBezTo>
                  <a:pt x="2476" y="1191"/>
                  <a:pt x="2476" y="1191"/>
                  <a:pt x="2476" y="1191"/>
                </a:cubicBezTo>
                <a:cubicBezTo>
                  <a:pt x="2612" y="1327"/>
                  <a:pt x="2791" y="1395"/>
                  <a:pt x="2969" y="1395"/>
                </a:cubicBezTo>
                <a:cubicBezTo>
                  <a:pt x="3148" y="1395"/>
                  <a:pt x="3326" y="1327"/>
                  <a:pt x="3462" y="1191"/>
                </a:cubicBezTo>
                <a:cubicBezTo>
                  <a:pt x="3735" y="918"/>
                  <a:pt x="3735" y="477"/>
                  <a:pt x="3462" y="204"/>
                </a:cubicBezTo>
                <a:cubicBezTo>
                  <a:pt x="3326" y="68"/>
                  <a:pt x="3148" y="0"/>
                  <a:pt x="2969" y="0"/>
                </a:cubicBezTo>
                <a:cubicBezTo>
                  <a:pt x="2969" y="0"/>
                  <a:pt x="2969" y="0"/>
                  <a:pt x="2969" y="0"/>
                </a:cubicBezTo>
                <a:cubicBezTo>
                  <a:pt x="2969" y="0"/>
                  <a:pt x="2969" y="0"/>
                  <a:pt x="2969" y="0"/>
                </a:cubicBezTo>
                <a:cubicBezTo>
                  <a:pt x="0" y="0"/>
                  <a:pt x="0" y="0"/>
                  <a:pt x="0" y="0"/>
                </a:cubicBezTo>
                <a:cubicBezTo>
                  <a:pt x="0" y="207"/>
                  <a:pt x="0" y="207"/>
                  <a:pt x="0" y="207"/>
                </a:cubicBezTo>
                <a:lnTo>
                  <a:pt x="2969" y="20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3" name="Freeform 9">
            <a:extLst>
              <a:ext uri="{FF2B5EF4-FFF2-40B4-BE49-F238E27FC236}">
                <a16:creationId xmlns:a16="http://schemas.microsoft.com/office/drawing/2014/main" id="{320A28BC-AE81-4C0B-AB73-E7F89498D279}"/>
              </a:ext>
            </a:extLst>
          </p:cNvPr>
          <p:cNvSpPr>
            <a:spLocks/>
          </p:cNvSpPr>
          <p:nvPr/>
        </p:nvSpPr>
        <p:spPr bwMode="auto">
          <a:xfrm rot="16200000">
            <a:off x="4904510" y="3322384"/>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4" name="Freeform 9">
            <a:extLst>
              <a:ext uri="{FF2B5EF4-FFF2-40B4-BE49-F238E27FC236}">
                <a16:creationId xmlns:a16="http://schemas.microsoft.com/office/drawing/2014/main" id="{C3A22756-C715-4C00-916F-5C1529273802}"/>
              </a:ext>
            </a:extLst>
          </p:cNvPr>
          <p:cNvSpPr>
            <a:spLocks/>
          </p:cNvSpPr>
          <p:nvPr/>
        </p:nvSpPr>
        <p:spPr bwMode="auto">
          <a:xfrm rot="5400000">
            <a:off x="5861222" y="2067556"/>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6" name="Freeform 9">
            <a:extLst>
              <a:ext uri="{FF2B5EF4-FFF2-40B4-BE49-F238E27FC236}">
                <a16:creationId xmlns:a16="http://schemas.microsoft.com/office/drawing/2014/main" id="{A29FB220-28A5-4D27-ADA3-21E1B897EF58}"/>
              </a:ext>
            </a:extLst>
          </p:cNvPr>
          <p:cNvSpPr>
            <a:spLocks/>
          </p:cNvSpPr>
          <p:nvPr/>
        </p:nvSpPr>
        <p:spPr bwMode="auto">
          <a:xfrm rot="16200000">
            <a:off x="6814498" y="3322384"/>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7" name="Freeform 9">
            <a:extLst>
              <a:ext uri="{FF2B5EF4-FFF2-40B4-BE49-F238E27FC236}">
                <a16:creationId xmlns:a16="http://schemas.microsoft.com/office/drawing/2014/main" id="{BC83BD00-A1EF-4D37-AAC7-5990B201595C}"/>
              </a:ext>
            </a:extLst>
          </p:cNvPr>
          <p:cNvSpPr>
            <a:spLocks/>
          </p:cNvSpPr>
          <p:nvPr/>
        </p:nvSpPr>
        <p:spPr bwMode="auto">
          <a:xfrm rot="5400000">
            <a:off x="7771210" y="2067556"/>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9" name="Oval 68">
            <a:extLst>
              <a:ext uri="{FF2B5EF4-FFF2-40B4-BE49-F238E27FC236}">
                <a16:creationId xmlns:a16="http://schemas.microsoft.com/office/drawing/2014/main" id="{B234739F-137F-4F62-9B52-DCFB13D83C1C}"/>
              </a:ext>
            </a:extLst>
          </p:cNvPr>
          <p:cNvSpPr/>
          <p:nvPr/>
        </p:nvSpPr>
        <p:spPr>
          <a:xfrm>
            <a:off x="4265798" y="2705441"/>
            <a:ext cx="782452" cy="782452"/>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3</a:t>
            </a:r>
          </a:p>
        </p:txBody>
      </p:sp>
      <p:sp>
        <p:nvSpPr>
          <p:cNvPr id="70" name="Oval 69">
            <a:extLst>
              <a:ext uri="{FF2B5EF4-FFF2-40B4-BE49-F238E27FC236}">
                <a16:creationId xmlns:a16="http://schemas.microsoft.com/office/drawing/2014/main" id="{5636EE2E-9B2C-48F7-83F4-AB4F1F6244B3}"/>
              </a:ext>
            </a:extLst>
          </p:cNvPr>
          <p:cNvSpPr/>
          <p:nvPr/>
        </p:nvSpPr>
        <p:spPr>
          <a:xfrm>
            <a:off x="2360798" y="2705441"/>
            <a:ext cx="782452" cy="7824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1</a:t>
            </a:r>
          </a:p>
        </p:txBody>
      </p:sp>
      <p:sp>
        <p:nvSpPr>
          <p:cNvPr id="71" name="Oval 70">
            <a:extLst>
              <a:ext uri="{FF2B5EF4-FFF2-40B4-BE49-F238E27FC236}">
                <a16:creationId xmlns:a16="http://schemas.microsoft.com/office/drawing/2014/main" id="{D104A93C-8179-48EB-AABC-80CB03EBE7B2}"/>
              </a:ext>
            </a:extLst>
          </p:cNvPr>
          <p:cNvSpPr/>
          <p:nvPr/>
        </p:nvSpPr>
        <p:spPr>
          <a:xfrm>
            <a:off x="8075798" y="2705441"/>
            <a:ext cx="782452" cy="7824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7</a:t>
            </a:r>
          </a:p>
        </p:txBody>
      </p:sp>
      <p:sp>
        <p:nvSpPr>
          <p:cNvPr id="72" name="Oval 71">
            <a:extLst>
              <a:ext uri="{FF2B5EF4-FFF2-40B4-BE49-F238E27FC236}">
                <a16:creationId xmlns:a16="http://schemas.microsoft.com/office/drawing/2014/main" id="{A9A48D46-CBA8-4B56-91FF-07438AF0E3FF}"/>
              </a:ext>
            </a:extLst>
          </p:cNvPr>
          <p:cNvSpPr/>
          <p:nvPr/>
        </p:nvSpPr>
        <p:spPr>
          <a:xfrm>
            <a:off x="6170798" y="2705441"/>
            <a:ext cx="782452" cy="78245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5</a:t>
            </a:r>
          </a:p>
        </p:txBody>
      </p:sp>
      <p:sp>
        <p:nvSpPr>
          <p:cNvPr id="73" name="Oval 72">
            <a:extLst>
              <a:ext uri="{FF2B5EF4-FFF2-40B4-BE49-F238E27FC236}">
                <a16:creationId xmlns:a16="http://schemas.microsoft.com/office/drawing/2014/main" id="{811A07DF-A3C0-42E0-90E8-C6F5026DD306}"/>
              </a:ext>
            </a:extLst>
          </p:cNvPr>
          <p:cNvSpPr/>
          <p:nvPr/>
        </p:nvSpPr>
        <p:spPr>
          <a:xfrm>
            <a:off x="3313298" y="3657941"/>
            <a:ext cx="782452" cy="782452"/>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2</a:t>
            </a:r>
          </a:p>
        </p:txBody>
      </p:sp>
      <p:sp>
        <p:nvSpPr>
          <p:cNvPr id="74" name="Oval 73">
            <a:extLst>
              <a:ext uri="{FF2B5EF4-FFF2-40B4-BE49-F238E27FC236}">
                <a16:creationId xmlns:a16="http://schemas.microsoft.com/office/drawing/2014/main" id="{0B0341B7-8D48-478C-B9E3-628E56FFD7F9}"/>
              </a:ext>
            </a:extLst>
          </p:cNvPr>
          <p:cNvSpPr/>
          <p:nvPr/>
        </p:nvSpPr>
        <p:spPr>
          <a:xfrm>
            <a:off x="5243698" y="3657941"/>
            <a:ext cx="782452" cy="78245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4</a:t>
            </a:r>
          </a:p>
        </p:txBody>
      </p:sp>
      <p:sp>
        <p:nvSpPr>
          <p:cNvPr id="75" name="Oval 74">
            <a:extLst>
              <a:ext uri="{FF2B5EF4-FFF2-40B4-BE49-F238E27FC236}">
                <a16:creationId xmlns:a16="http://schemas.microsoft.com/office/drawing/2014/main" id="{DE87EE82-E6FC-4E13-8748-4212CE5C8594}"/>
              </a:ext>
            </a:extLst>
          </p:cNvPr>
          <p:cNvSpPr/>
          <p:nvPr/>
        </p:nvSpPr>
        <p:spPr>
          <a:xfrm>
            <a:off x="7110598" y="3657941"/>
            <a:ext cx="782452" cy="782452"/>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6</a:t>
            </a:r>
          </a:p>
        </p:txBody>
      </p:sp>
      <p:sp>
        <p:nvSpPr>
          <p:cNvPr id="76" name="Oval 75">
            <a:extLst>
              <a:ext uri="{FF2B5EF4-FFF2-40B4-BE49-F238E27FC236}">
                <a16:creationId xmlns:a16="http://schemas.microsoft.com/office/drawing/2014/main" id="{00A0E844-2ADE-4280-A67B-DEFE37A04949}"/>
              </a:ext>
            </a:extLst>
          </p:cNvPr>
          <p:cNvSpPr/>
          <p:nvPr/>
        </p:nvSpPr>
        <p:spPr>
          <a:xfrm>
            <a:off x="9040998" y="3657941"/>
            <a:ext cx="782452" cy="782452"/>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8</a:t>
            </a:r>
          </a:p>
        </p:txBody>
      </p:sp>
      <p:sp>
        <p:nvSpPr>
          <p:cNvPr id="77" name="TextBox 76">
            <a:extLst>
              <a:ext uri="{FF2B5EF4-FFF2-40B4-BE49-F238E27FC236}">
                <a16:creationId xmlns:a16="http://schemas.microsoft.com/office/drawing/2014/main" id="{C6498E4F-91B4-4D6C-8874-BADEA5D6EF9C}"/>
              </a:ext>
            </a:extLst>
          </p:cNvPr>
          <p:cNvSpPr txBox="1"/>
          <p:nvPr/>
        </p:nvSpPr>
        <p:spPr>
          <a:xfrm>
            <a:off x="-532563" y="5912709"/>
            <a:ext cx="248981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a:solidFill>
                  <a:srgbClr val="FF0000"/>
                </a:solidFill>
                <a:latin typeface="Open Sans"/>
                <a:ea typeface="Noto Sans" panose="020B0502040504020204" pitchFamily="34"/>
                <a:cs typeface="Noto Sans" panose="020B0502040504020204" pitchFamily="34"/>
              </a:rPr>
              <a:t>TUANZE SASA</a:t>
            </a:r>
            <a:endParaRPr kumimoji="0" lang="en-GB" sz="2800" b="1" i="0" u="none" strike="noStrike" kern="1200" cap="none" spc="0" normalizeH="0" baseline="0" noProof="0" dirty="0">
              <a:ln>
                <a:noFill/>
              </a:ln>
              <a:solidFill>
                <a:srgbClr val="FF0000"/>
              </a:solidFill>
              <a:effectLst/>
              <a:uLnTx/>
              <a:uFillTx/>
              <a:latin typeface="Open Sans"/>
              <a:ea typeface="Noto Sans" panose="020B0502040504020204" pitchFamily="34"/>
              <a:cs typeface="Noto Sans" panose="020B0502040504020204" pitchFamily="34"/>
            </a:endParaRPr>
          </a:p>
        </p:txBody>
      </p:sp>
      <p:sp>
        <p:nvSpPr>
          <p:cNvPr id="78" name="TextBox 77">
            <a:extLst>
              <a:ext uri="{FF2B5EF4-FFF2-40B4-BE49-F238E27FC236}">
                <a16:creationId xmlns:a16="http://schemas.microsoft.com/office/drawing/2014/main" id="{9733E881-F96F-4ED4-B46F-556D8861301E}"/>
              </a:ext>
            </a:extLst>
          </p:cNvPr>
          <p:cNvSpPr txBox="1"/>
          <p:nvPr/>
        </p:nvSpPr>
        <p:spPr>
          <a:xfrm>
            <a:off x="9676263" y="159839"/>
            <a:ext cx="251573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00B0F0"/>
                </a:solidFill>
                <a:effectLst/>
                <a:uLnTx/>
                <a:uFillTx/>
                <a:latin typeface="Open Sans"/>
                <a:ea typeface="Noto Sans" panose="020B0502040504020204" pitchFamily="34"/>
                <a:cs typeface="Noto Sans" panose="020B0502040504020204" pitchFamily="34"/>
              </a:rPr>
              <a:t>TUENDELEE</a:t>
            </a:r>
          </a:p>
        </p:txBody>
      </p:sp>
      <p:sp>
        <p:nvSpPr>
          <p:cNvPr id="85" name="TextBox 84">
            <a:extLst>
              <a:ext uri="{FF2B5EF4-FFF2-40B4-BE49-F238E27FC236}">
                <a16:creationId xmlns:a16="http://schemas.microsoft.com/office/drawing/2014/main" id="{E5E54607-3BEC-458E-B4FE-7DB065A67E2C}"/>
              </a:ext>
            </a:extLst>
          </p:cNvPr>
          <p:cNvSpPr txBox="1"/>
          <p:nvPr/>
        </p:nvSpPr>
        <p:spPr>
          <a:xfrm>
            <a:off x="1405719" y="1084050"/>
            <a:ext cx="3421151" cy="95410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Benk</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ziamini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kukopesha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wazawa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86" name="TextBox 85">
            <a:extLst>
              <a:ext uri="{FF2B5EF4-FFF2-40B4-BE49-F238E27FC236}">
                <a16:creationId xmlns:a16="http://schemas.microsoft.com/office/drawing/2014/main" id="{BCA5FBD4-D95A-432E-AEEB-614C3B9DA45B}"/>
              </a:ext>
            </a:extLst>
          </p:cNvPr>
          <p:cNvSpPr txBox="1"/>
          <p:nvPr/>
        </p:nvSpPr>
        <p:spPr>
          <a:xfrm>
            <a:off x="4925332" y="858726"/>
            <a:ext cx="2463431"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Tufuate</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sheria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kuziboresha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87" name="TextBox 86">
            <a:extLst>
              <a:ext uri="{FF2B5EF4-FFF2-40B4-BE49-F238E27FC236}">
                <a16:creationId xmlns:a16="http://schemas.microsoft.com/office/drawing/2014/main" id="{EEC460DC-FAB8-413E-B445-7D5FEAAA4BE3}"/>
              </a:ext>
            </a:extLst>
          </p:cNvPr>
          <p:cNvSpPr txBox="1"/>
          <p:nvPr/>
        </p:nvSpPr>
        <p:spPr>
          <a:xfrm>
            <a:off x="7258698" y="1300154"/>
            <a:ext cx="2745111"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Kutoa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kazi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walioungana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88" name="TextBox 87">
            <a:extLst>
              <a:ext uri="{FF2B5EF4-FFF2-40B4-BE49-F238E27FC236}">
                <a16:creationId xmlns:a16="http://schemas.microsoft.com/office/drawing/2014/main" id="{BF88C297-16B0-4D4B-8967-03E94E623EA4}"/>
              </a:ext>
            </a:extLst>
          </p:cNvPr>
          <p:cNvSpPr txBox="1"/>
          <p:nvPr/>
        </p:nvSpPr>
        <p:spPr>
          <a:xfrm>
            <a:off x="2203099" y="4569406"/>
            <a:ext cx="2589238"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Kampuni</a:t>
            </a:r>
            <a:r>
              <a:rPr lang="en-GB" sz="2800" b="1" dirty="0">
                <a:solidFill>
                  <a:srgbClr val="282F39"/>
                </a:solidFill>
                <a:latin typeface="Open Sans"/>
                <a:ea typeface="Noto Sans" panose="020B0502040504020204" pitchFamily="34"/>
                <a:cs typeface="Noto Sans" panose="020B0502040504020204" pitchFamily="34"/>
              </a:rPr>
              <a:t> za </a:t>
            </a:r>
            <a:r>
              <a:rPr lang="en-GB" sz="2800" b="1" dirty="0" err="1">
                <a:solidFill>
                  <a:srgbClr val="282F39"/>
                </a:solidFill>
                <a:latin typeface="Open Sans"/>
                <a:ea typeface="Noto Sans" panose="020B0502040504020204" pitchFamily="34"/>
                <a:cs typeface="Noto Sans" panose="020B0502040504020204" pitchFamily="34"/>
              </a:rPr>
              <a:t>nje</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kuungana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za </a:t>
            </a:r>
            <a:r>
              <a:rPr lang="en-GB" sz="2800" b="1" dirty="0" err="1">
                <a:solidFill>
                  <a:srgbClr val="282F39"/>
                </a:solidFill>
                <a:latin typeface="Open Sans"/>
                <a:ea typeface="Noto Sans" panose="020B0502040504020204" pitchFamily="34"/>
                <a:cs typeface="Noto Sans" panose="020B0502040504020204" pitchFamily="34"/>
              </a:rPr>
              <a:t>ndani</a:t>
            </a:r>
            <a:endPar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endParaRPr>
          </a:p>
        </p:txBody>
      </p:sp>
      <p:sp>
        <p:nvSpPr>
          <p:cNvPr id="89" name="TextBox 88">
            <a:extLst>
              <a:ext uri="{FF2B5EF4-FFF2-40B4-BE49-F238E27FC236}">
                <a16:creationId xmlns:a16="http://schemas.microsoft.com/office/drawing/2014/main" id="{103E2CD6-3F36-4312-8299-A62A8CECD383}"/>
              </a:ext>
            </a:extLst>
          </p:cNvPr>
          <p:cNvSpPr txBox="1"/>
          <p:nvPr/>
        </p:nvSpPr>
        <p:spPr>
          <a:xfrm>
            <a:off x="4992855" y="4944885"/>
            <a:ext cx="1661230"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Wazawa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wapewe</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1"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Donor Projects</a:t>
            </a:r>
          </a:p>
        </p:txBody>
      </p:sp>
      <p:sp>
        <p:nvSpPr>
          <p:cNvPr id="90" name="TextBox 89">
            <a:extLst>
              <a:ext uri="{FF2B5EF4-FFF2-40B4-BE49-F238E27FC236}">
                <a16:creationId xmlns:a16="http://schemas.microsoft.com/office/drawing/2014/main" id="{57B49B69-B9A3-40BA-8CA5-3E250C770847}"/>
              </a:ext>
            </a:extLst>
          </p:cNvPr>
          <p:cNvSpPr txBox="1"/>
          <p:nvPr/>
        </p:nvSpPr>
        <p:spPr>
          <a:xfrm>
            <a:off x="6993264" y="4716428"/>
            <a:ext cx="2047733"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a:solidFill>
                  <a:srgbClr val="282F39"/>
                </a:solidFill>
                <a:latin typeface="Open Sans"/>
                <a:ea typeface="Noto Sans" panose="020B0502040504020204" pitchFamily="34"/>
                <a:cs typeface="Noto Sans" panose="020B0502040504020204" pitchFamily="34"/>
              </a:rPr>
              <a:t>CRB </a:t>
            </a:r>
            <a:r>
              <a:rPr lang="en-GB" sz="2800" b="1" dirty="0" err="1">
                <a:solidFill>
                  <a:srgbClr val="282F39"/>
                </a:solidFill>
                <a:latin typeface="Open Sans"/>
                <a:ea typeface="Noto Sans" panose="020B0502040504020204" pitchFamily="34"/>
                <a:cs typeface="Noto Sans" panose="020B0502040504020204" pitchFamily="34"/>
              </a:rPr>
              <a:t>kutoa</a:t>
            </a:r>
            <a:r>
              <a:rPr lang="en-GB" sz="2800" b="1" dirty="0">
                <a:solidFill>
                  <a:srgbClr val="282F39"/>
                </a:solidFill>
                <a:latin typeface="Open Sans"/>
                <a:ea typeface="Noto Sans" panose="020B0502040504020204" pitchFamily="34"/>
                <a:cs typeface="Noto Sans" panose="020B0502040504020204" pitchFamily="34"/>
              </a:rPr>
              <a:t> M</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afunzo</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Zaidi</a:t>
            </a:r>
          </a:p>
        </p:txBody>
      </p:sp>
      <p:sp>
        <p:nvSpPr>
          <p:cNvPr id="91" name="TextBox 90">
            <a:extLst>
              <a:ext uri="{FF2B5EF4-FFF2-40B4-BE49-F238E27FC236}">
                <a16:creationId xmlns:a16="http://schemas.microsoft.com/office/drawing/2014/main" id="{8C5DCBA2-575B-4A72-881F-2E187D3FF7CA}"/>
              </a:ext>
            </a:extLst>
          </p:cNvPr>
          <p:cNvSpPr txBox="1"/>
          <p:nvPr/>
        </p:nvSpPr>
        <p:spPr>
          <a:xfrm>
            <a:off x="9526430" y="4423476"/>
            <a:ext cx="291819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Kuheshimu</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mikataba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ya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kazi</a:t>
            </a:r>
            <a:endPar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endParaRPr>
          </a:p>
        </p:txBody>
      </p:sp>
      <p:sp>
        <p:nvSpPr>
          <p:cNvPr id="34" name="TextBox 33">
            <a:extLst>
              <a:ext uri="{FF2B5EF4-FFF2-40B4-BE49-F238E27FC236}">
                <a16:creationId xmlns:a16="http://schemas.microsoft.com/office/drawing/2014/main" id="{E5E54607-3BEC-458E-B4FE-7DB065A67E2C}"/>
              </a:ext>
            </a:extLst>
          </p:cNvPr>
          <p:cNvSpPr txBox="1"/>
          <p:nvPr/>
        </p:nvSpPr>
        <p:spPr>
          <a:xfrm>
            <a:off x="-157411" y="2329488"/>
            <a:ext cx="2316823"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Serikali</a:t>
            </a:r>
            <a:r>
              <a:rPr lang="en-GB" sz="2800" b="1" noProof="0"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ilipe</a:t>
            </a:r>
            <a:r>
              <a:rPr lang="en-GB" sz="2800" b="1" noProof="0"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wakati</a:t>
            </a:r>
            <a:endParaRPr lang="en-GB" sz="2800" b="1" dirty="0">
              <a:solidFill>
                <a:srgbClr val="282F39"/>
              </a:solidFill>
              <a:latin typeface="Open Sans"/>
              <a:ea typeface="Noto Sans" panose="020B0502040504020204" pitchFamily="34"/>
              <a:cs typeface="Noto Sans" panose="020B0502040504020204" pitchFamily="34"/>
            </a:endParaRPr>
          </a:p>
        </p:txBody>
      </p:sp>
      <p:pic>
        <p:nvPicPr>
          <p:cNvPr id="29" name="Picture 2" descr="Tanroads Logo">
            <a:extLst>
              <a:ext uri="{FF2B5EF4-FFF2-40B4-BE49-F238E27FC236}">
                <a16:creationId xmlns:a16="http://schemas.microsoft.com/office/drawing/2014/main" id="{FDE099AC-31F5-480C-83B3-234A04D96F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59839"/>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9508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25"/>
          <p:cNvSpPr txBox="1">
            <a:spLocks noGrp="1"/>
          </p:cNvSpPr>
          <p:nvPr>
            <p:ph type="title"/>
          </p:nvPr>
        </p:nvSpPr>
        <p:spPr>
          <a:xfrm>
            <a:off x="2257344" y="-69540"/>
            <a:ext cx="9934656" cy="756810"/>
          </a:xfrm>
          <a:prstGeom prst="rect">
            <a:avLst/>
          </a:prstGeom>
        </p:spPr>
        <p:txBody>
          <a:bodyPr spcFirstLastPara="1" wrap="square" lIns="121900" tIns="121900" rIns="121900" bIns="121900" anchor="ctr" anchorCtr="0">
            <a:noAutofit/>
          </a:bodyPr>
          <a:lstStyle/>
          <a:p>
            <a:pPr lvl="1"/>
            <a:r>
              <a:rPr lang="en-GB" b="1" dirty="0">
                <a:solidFill>
                  <a:srgbClr val="00B050"/>
                </a:solidFill>
                <a:latin typeface="Open Sans"/>
              </a:rPr>
              <a:t>MAFANIKIO KWA MAKANDARASI WAZAWA</a:t>
            </a:r>
            <a:endParaRPr lang="en-US" dirty="0">
              <a:solidFill>
                <a:srgbClr val="00B050"/>
              </a:solidFill>
              <a:latin typeface="Open Sans"/>
            </a:endParaRPr>
          </a:p>
        </p:txBody>
      </p:sp>
      <p:sp>
        <p:nvSpPr>
          <p:cNvPr id="428" name="Google Shape;428;p25"/>
          <p:cNvSpPr/>
          <p:nvPr/>
        </p:nvSpPr>
        <p:spPr>
          <a:xfrm>
            <a:off x="55836" y="1924"/>
            <a:ext cx="2132331" cy="6856076"/>
          </a:xfrm>
          <a:custGeom>
            <a:avLst/>
            <a:gdLst/>
            <a:ahLst/>
            <a:cxnLst/>
            <a:rect l="l" t="t" r="r" b="b"/>
            <a:pathLst>
              <a:path w="2040" h="11008" extrusionOk="0">
                <a:moveTo>
                  <a:pt x="0" y="11007"/>
                </a:moveTo>
                <a:lnTo>
                  <a:pt x="2039" y="11007"/>
                </a:lnTo>
                <a:lnTo>
                  <a:pt x="2039" y="0"/>
                </a:lnTo>
                <a:lnTo>
                  <a:pt x="0" y="0"/>
                </a:lnTo>
                <a:lnTo>
                  <a:pt x="0" y="11007"/>
                </a:lnTo>
              </a:path>
            </a:pathLst>
          </a:custGeom>
          <a:solidFill>
            <a:schemeClr val="tx2">
              <a:lumMod val="25000"/>
            </a:schemeClr>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29" name="Google Shape;429;p25"/>
          <p:cNvSpPr/>
          <p:nvPr/>
        </p:nvSpPr>
        <p:spPr>
          <a:xfrm>
            <a:off x="1066737" y="-80099"/>
            <a:ext cx="55265" cy="6845084"/>
          </a:xfrm>
          <a:custGeom>
            <a:avLst/>
            <a:gdLst/>
            <a:ahLst/>
            <a:cxnLst/>
            <a:rect l="l" t="t" r="r" b="b"/>
            <a:pathLst>
              <a:path w="51" h="10988" extrusionOk="0">
                <a:moveTo>
                  <a:pt x="50" y="408"/>
                </a:moveTo>
                <a:lnTo>
                  <a:pt x="0" y="408"/>
                </a:lnTo>
                <a:lnTo>
                  <a:pt x="0" y="0"/>
                </a:lnTo>
                <a:lnTo>
                  <a:pt x="50" y="0"/>
                </a:lnTo>
                <a:lnTo>
                  <a:pt x="50" y="408"/>
                </a:lnTo>
                <a:close/>
                <a:moveTo>
                  <a:pt x="50" y="1223"/>
                </a:moveTo>
                <a:lnTo>
                  <a:pt x="0" y="1223"/>
                </a:lnTo>
                <a:lnTo>
                  <a:pt x="0" y="816"/>
                </a:lnTo>
                <a:lnTo>
                  <a:pt x="50" y="816"/>
                </a:lnTo>
                <a:lnTo>
                  <a:pt x="50" y="1223"/>
                </a:lnTo>
                <a:close/>
                <a:moveTo>
                  <a:pt x="50" y="2039"/>
                </a:moveTo>
                <a:lnTo>
                  <a:pt x="0" y="2039"/>
                </a:lnTo>
                <a:lnTo>
                  <a:pt x="0" y="1631"/>
                </a:lnTo>
                <a:lnTo>
                  <a:pt x="50" y="1631"/>
                </a:lnTo>
                <a:lnTo>
                  <a:pt x="50" y="2039"/>
                </a:lnTo>
                <a:close/>
                <a:moveTo>
                  <a:pt x="50" y="2854"/>
                </a:moveTo>
                <a:lnTo>
                  <a:pt x="0" y="2854"/>
                </a:lnTo>
                <a:lnTo>
                  <a:pt x="0" y="2447"/>
                </a:lnTo>
                <a:lnTo>
                  <a:pt x="50" y="2447"/>
                </a:lnTo>
                <a:lnTo>
                  <a:pt x="50" y="2854"/>
                </a:lnTo>
                <a:close/>
                <a:moveTo>
                  <a:pt x="50" y="3670"/>
                </a:moveTo>
                <a:lnTo>
                  <a:pt x="0" y="3670"/>
                </a:lnTo>
                <a:lnTo>
                  <a:pt x="0" y="3262"/>
                </a:lnTo>
                <a:lnTo>
                  <a:pt x="50" y="3262"/>
                </a:lnTo>
                <a:lnTo>
                  <a:pt x="50" y="3670"/>
                </a:lnTo>
                <a:close/>
                <a:moveTo>
                  <a:pt x="50" y="4485"/>
                </a:moveTo>
                <a:lnTo>
                  <a:pt x="0" y="4485"/>
                </a:lnTo>
                <a:lnTo>
                  <a:pt x="0" y="4077"/>
                </a:lnTo>
                <a:lnTo>
                  <a:pt x="50" y="4077"/>
                </a:lnTo>
                <a:lnTo>
                  <a:pt x="50" y="4485"/>
                </a:lnTo>
                <a:close/>
                <a:moveTo>
                  <a:pt x="50" y="5300"/>
                </a:moveTo>
                <a:lnTo>
                  <a:pt x="0" y="5300"/>
                </a:lnTo>
                <a:lnTo>
                  <a:pt x="0" y="4893"/>
                </a:lnTo>
                <a:lnTo>
                  <a:pt x="50" y="4893"/>
                </a:lnTo>
                <a:lnTo>
                  <a:pt x="50" y="5300"/>
                </a:lnTo>
                <a:close/>
                <a:moveTo>
                  <a:pt x="50" y="6115"/>
                </a:moveTo>
                <a:lnTo>
                  <a:pt x="0" y="6115"/>
                </a:lnTo>
                <a:lnTo>
                  <a:pt x="0" y="5707"/>
                </a:lnTo>
                <a:lnTo>
                  <a:pt x="50" y="5707"/>
                </a:lnTo>
                <a:lnTo>
                  <a:pt x="50" y="6115"/>
                </a:lnTo>
                <a:close/>
                <a:moveTo>
                  <a:pt x="50" y="6930"/>
                </a:moveTo>
                <a:lnTo>
                  <a:pt x="0" y="6930"/>
                </a:lnTo>
                <a:lnTo>
                  <a:pt x="0" y="6522"/>
                </a:lnTo>
                <a:lnTo>
                  <a:pt x="50" y="6522"/>
                </a:lnTo>
                <a:lnTo>
                  <a:pt x="50" y="6930"/>
                </a:lnTo>
                <a:close/>
                <a:moveTo>
                  <a:pt x="50" y="7745"/>
                </a:moveTo>
                <a:lnTo>
                  <a:pt x="0" y="7745"/>
                </a:lnTo>
                <a:lnTo>
                  <a:pt x="0" y="7338"/>
                </a:lnTo>
                <a:lnTo>
                  <a:pt x="50" y="7338"/>
                </a:lnTo>
                <a:lnTo>
                  <a:pt x="50" y="7745"/>
                </a:lnTo>
                <a:close/>
                <a:moveTo>
                  <a:pt x="50" y="8561"/>
                </a:moveTo>
                <a:lnTo>
                  <a:pt x="0" y="8561"/>
                </a:lnTo>
                <a:lnTo>
                  <a:pt x="0" y="8153"/>
                </a:lnTo>
                <a:lnTo>
                  <a:pt x="50" y="8153"/>
                </a:lnTo>
                <a:lnTo>
                  <a:pt x="50" y="8561"/>
                </a:lnTo>
                <a:close/>
                <a:moveTo>
                  <a:pt x="50" y="9376"/>
                </a:moveTo>
                <a:lnTo>
                  <a:pt x="0" y="9376"/>
                </a:lnTo>
                <a:lnTo>
                  <a:pt x="0" y="8968"/>
                </a:lnTo>
                <a:lnTo>
                  <a:pt x="50" y="8968"/>
                </a:lnTo>
                <a:lnTo>
                  <a:pt x="50" y="9376"/>
                </a:lnTo>
                <a:close/>
                <a:moveTo>
                  <a:pt x="50" y="10192"/>
                </a:moveTo>
                <a:lnTo>
                  <a:pt x="0" y="10192"/>
                </a:lnTo>
                <a:lnTo>
                  <a:pt x="0" y="9784"/>
                </a:lnTo>
                <a:lnTo>
                  <a:pt x="50" y="9784"/>
                </a:lnTo>
                <a:lnTo>
                  <a:pt x="50" y="10192"/>
                </a:lnTo>
                <a:close/>
                <a:moveTo>
                  <a:pt x="50" y="10987"/>
                </a:moveTo>
                <a:lnTo>
                  <a:pt x="0" y="10987"/>
                </a:lnTo>
                <a:lnTo>
                  <a:pt x="0" y="10599"/>
                </a:lnTo>
                <a:lnTo>
                  <a:pt x="50" y="10599"/>
                </a:lnTo>
                <a:lnTo>
                  <a:pt x="50" y="10987"/>
                </a:lnTo>
                <a:close/>
              </a:path>
            </a:pathLst>
          </a:custGeom>
          <a:solidFill>
            <a:schemeClr val="lt1"/>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30" name="Google Shape;430;p25"/>
          <p:cNvSpPr/>
          <p:nvPr/>
        </p:nvSpPr>
        <p:spPr>
          <a:xfrm>
            <a:off x="2062695" y="-80099"/>
            <a:ext cx="55265" cy="6845084"/>
          </a:xfrm>
          <a:custGeom>
            <a:avLst/>
            <a:gdLst/>
            <a:ahLst/>
            <a:cxnLst/>
            <a:rect l="l" t="t" r="r" b="b"/>
            <a:pathLst>
              <a:path w="52" h="10988" extrusionOk="0">
                <a:moveTo>
                  <a:pt x="51" y="10987"/>
                </a:moveTo>
                <a:lnTo>
                  <a:pt x="0" y="10987"/>
                </a:lnTo>
                <a:lnTo>
                  <a:pt x="0" y="0"/>
                </a:lnTo>
                <a:lnTo>
                  <a:pt x="51" y="0"/>
                </a:lnTo>
                <a:lnTo>
                  <a:pt x="51" y="10987"/>
                </a:lnTo>
              </a:path>
            </a:pathLst>
          </a:custGeom>
          <a:ln>
            <a:solidFill>
              <a:srgbClr val="FFFF00"/>
            </a:solidFill>
          </a:ln>
        </p:spPr>
        <p:style>
          <a:lnRef idx="3">
            <a:schemeClr val="accent6"/>
          </a:lnRef>
          <a:fillRef idx="0">
            <a:schemeClr val="accent6"/>
          </a:fillRef>
          <a:effectRef idx="2">
            <a:schemeClr val="accent6"/>
          </a:effectRef>
          <a:fontRef idx="minor">
            <a:schemeClr val="tx1"/>
          </a:fontRef>
        </p:style>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31" name="Google Shape;431;p25"/>
          <p:cNvSpPr/>
          <p:nvPr/>
        </p:nvSpPr>
        <p:spPr>
          <a:xfrm>
            <a:off x="125012" y="-80099"/>
            <a:ext cx="55265" cy="6845084"/>
          </a:xfrm>
          <a:custGeom>
            <a:avLst/>
            <a:gdLst/>
            <a:ahLst/>
            <a:cxnLst/>
            <a:rect l="l" t="t" r="r" b="b"/>
            <a:pathLst>
              <a:path w="52" h="10988" extrusionOk="0">
                <a:moveTo>
                  <a:pt x="51" y="10987"/>
                </a:moveTo>
                <a:lnTo>
                  <a:pt x="0" y="10987"/>
                </a:lnTo>
                <a:lnTo>
                  <a:pt x="0" y="0"/>
                </a:lnTo>
                <a:lnTo>
                  <a:pt x="51" y="0"/>
                </a:lnTo>
                <a:lnTo>
                  <a:pt x="51" y="10987"/>
                </a:lnTo>
              </a:path>
            </a:pathLst>
          </a:custGeom>
          <a:ln>
            <a:solidFill>
              <a:srgbClr val="FFFF00"/>
            </a:solidFill>
          </a:ln>
        </p:spPr>
        <p:style>
          <a:lnRef idx="3">
            <a:schemeClr val="accent2"/>
          </a:lnRef>
          <a:fillRef idx="0">
            <a:schemeClr val="accent2"/>
          </a:fillRef>
          <a:effectRef idx="2">
            <a:schemeClr val="accent2"/>
          </a:effectRef>
          <a:fontRef idx="minor">
            <a:schemeClr val="tx1"/>
          </a:fontRef>
        </p:style>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32" name="Google Shape;432;p25"/>
          <p:cNvSpPr/>
          <p:nvPr/>
        </p:nvSpPr>
        <p:spPr>
          <a:xfrm rot="10800000">
            <a:off x="2898668" y="513713"/>
            <a:ext cx="1194600" cy="1043633"/>
          </a:xfrm>
          <a:custGeom>
            <a:avLst/>
            <a:gdLst/>
            <a:ahLst/>
            <a:cxnLst/>
            <a:rect l="l" t="t" r="r" b="b"/>
            <a:pathLst>
              <a:path w="1921" h="1679" extrusionOk="0">
                <a:moveTo>
                  <a:pt x="298" y="1380"/>
                </a:moveTo>
                <a:lnTo>
                  <a:pt x="298" y="1380"/>
                </a:lnTo>
                <a:cubicBezTo>
                  <a:pt x="0" y="1082"/>
                  <a:pt x="0" y="597"/>
                  <a:pt x="298" y="299"/>
                </a:cubicBezTo>
                <a:lnTo>
                  <a:pt x="298" y="299"/>
                </a:lnTo>
                <a:cubicBezTo>
                  <a:pt x="596" y="0"/>
                  <a:pt x="1081" y="0"/>
                  <a:pt x="1379" y="299"/>
                </a:cubicBezTo>
                <a:lnTo>
                  <a:pt x="1920" y="839"/>
                </a:lnTo>
                <a:lnTo>
                  <a:pt x="1379" y="1380"/>
                </a:lnTo>
                <a:lnTo>
                  <a:pt x="1379" y="1380"/>
                </a:lnTo>
                <a:cubicBezTo>
                  <a:pt x="1081" y="1678"/>
                  <a:pt x="596" y="1678"/>
                  <a:pt x="298" y="1380"/>
                </a:cubicBezTo>
              </a:path>
            </a:pathLst>
          </a:custGeom>
          <a:solidFill>
            <a:srgbClr val="FF0000"/>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33" name="Google Shape;433;p25"/>
          <p:cNvSpPr/>
          <p:nvPr/>
        </p:nvSpPr>
        <p:spPr>
          <a:xfrm rot="10800000">
            <a:off x="2872135" y="1586468"/>
            <a:ext cx="1194600" cy="1043633"/>
          </a:xfrm>
          <a:custGeom>
            <a:avLst/>
            <a:gdLst/>
            <a:ahLst/>
            <a:cxnLst/>
            <a:rect l="l" t="t" r="r" b="b"/>
            <a:pathLst>
              <a:path w="1921" h="1679" extrusionOk="0">
                <a:moveTo>
                  <a:pt x="298" y="1380"/>
                </a:moveTo>
                <a:lnTo>
                  <a:pt x="298" y="1380"/>
                </a:lnTo>
                <a:cubicBezTo>
                  <a:pt x="0" y="1082"/>
                  <a:pt x="0" y="598"/>
                  <a:pt x="298" y="299"/>
                </a:cubicBezTo>
                <a:lnTo>
                  <a:pt x="298" y="299"/>
                </a:lnTo>
                <a:cubicBezTo>
                  <a:pt x="596" y="0"/>
                  <a:pt x="1081" y="0"/>
                  <a:pt x="1379" y="299"/>
                </a:cubicBezTo>
                <a:lnTo>
                  <a:pt x="1920" y="839"/>
                </a:lnTo>
                <a:lnTo>
                  <a:pt x="1379" y="1380"/>
                </a:lnTo>
                <a:lnTo>
                  <a:pt x="1379" y="1380"/>
                </a:lnTo>
                <a:cubicBezTo>
                  <a:pt x="1081" y="1678"/>
                  <a:pt x="596" y="1678"/>
                  <a:pt x="298" y="1380"/>
                </a:cubicBezTo>
              </a:path>
            </a:pathLst>
          </a:custGeom>
          <a:solidFill>
            <a:srgbClr val="FFFF00"/>
          </a:solidFill>
          <a:ln>
            <a:solidFill>
              <a:srgbClr val="FFFF00"/>
            </a:solid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34" name="Google Shape;434;p25"/>
          <p:cNvSpPr/>
          <p:nvPr/>
        </p:nvSpPr>
        <p:spPr>
          <a:xfrm rot="10800000">
            <a:off x="2899602" y="2811863"/>
            <a:ext cx="1194600" cy="1043639"/>
          </a:xfrm>
          <a:custGeom>
            <a:avLst/>
            <a:gdLst/>
            <a:ahLst/>
            <a:cxnLst/>
            <a:rect l="l" t="t" r="r" b="b"/>
            <a:pathLst>
              <a:path w="1921" h="1679" extrusionOk="0">
                <a:moveTo>
                  <a:pt x="298" y="1379"/>
                </a:moveTo>
                <a:lnTo>
                  <a:pt x="298" y="1379"/>
                </a:lnTo>
                <a:cubicBezTo>
                  <a:pt x="0" y="1080"/>
                  <a:pt x="0" y="597"/>
                  <a:pt x="298" y="298"/>
                </a:cubicBezTo>
                <a:lnTo>
                  <a:pt x="298" y="298"/>
                </a:lnTo>
                <a:cubicBezTo>
                  <a:pt x="596" y="0"/>
                  <a:pt x="1081" y="0"/>
                  <a:pt x="1379" y="298"/>
                </a:cubicBezTo>
                <a:lnTo>
                  <a:pt x="1920" y="839"/>
                </a:lnTo>
                <a:lnTo>
                  <a:pt x="1379" y="1379"/>
                </a:lnTo>
                <a:lnTo>
                  <a:pt x="1379" y="1379"/>
                </a:lnTo>
                <a:cubicBezTo>
                  <a:pt x="1081" y="1678"/>
                  <a:pt x="596" y="1678"/>
                  <a:pt x="298" y="1379"/>
                </a:cubicBezTo>
              </a:path>
            </a:pathLst>
          </a:custGeom>
          <a:solidFill>
            <a:schemeClr val="accent3"/>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35" name="Google Shape;435;p25"/>
          <p:cNvSpPr/>
          <p:nvPr/>
        </p:nvSpPr>
        <p:spPr>
          <a:xfrm rot="10800000">
            <a:off x="2860574" y="3980030"/>
            <a:ext cx="1194600" cy="1043639"/>
          </a:xfrm>
          <a:custGeom>
            <a:avLst/>
            <a:gdLst/>
            <a:ahLst/>
            <a:cxnLst/>
            <a:rect l="l" t="t" r="r" b="b"/>
            <a:pathLst>
              <a:path w="1921" h="1679" extrusionOk="0">
                <a:moveTo>
                  <a:pt x="298" y="1379"/>
                </a:moveTo>
                <a:lnTo>
                  <a:pt x="298" y="1379"/>
                </a:lnTo>
                <a:cubicBezTo>
                  <a:pt x="0" y="1081"/>
                  <a:pt x="0" y="596"/>
                  <a:pt x="298" y="298"/>
                </a:cubicBezTo>
                <a:lnTo>
                  <a:pt x="298" y="298"/>
                </a:lnTo>
                <a:cubicBezTo>
                  <a:pt x="596" y="0"/>
                  <a:pt x="1081" y="0"/>
                  <a:pt x="1379" y="298"/>
                </a:cubicBezTo>
                <a:lnTo>
                  <a:pt x="1920" y="839"/>
                </a:lnTo>
                <a:lnTo>
                  <a:pt x="1379" y="1379"/>
                </a:lnTo>
                <a:lnTo>
                  <a:pt x="1379" y="1379"/>
                </a:lnTo>
                <a:cubicBezTo>
                  <a:pt x="1081" y="1678"/>
                  <a:pt x="596" y="1678"/>
                  <a:pt x="298" y="1379"/>
                </a:cubicBezTo>
              </a:path>
            </a:pathLst>
          </a:custGeom>
          <a:solidFill>
            <a:srgbClr val="CB1B4A"/>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sp>
        <p:nvSpPr>
          <p:cNvPr id="440" name="Google Shape;440;p25"/>
          <p:cNvSpPr txBox="1"/>
          <p:nvPr/>
        </p:nvSpPr>
        <p:spPr>
          <a:xfrm>
            <a:off x="3964833" y="789750"/>
            <a:ext cx="8209426" cy="492884"/>
          </a:xfrm>
          <a:prstGeom prst="rect">
            <a:avLst/>
          </a:prstGeom>
          <a:noFill/>
          <a:ln>
            <a:noFill/>
          </a:ln>
        </p:spPr>
        <p:txBody>
          <a:bodyPr spcFirstLastPara="1" wrap="square" lIns="121900" tIns="121900" rIns="121900" bIns="121900" anchor="ctr" anchorCtr="0">
            <a:noAutofit/>
          </a:bodyPr>
          <a:lstStyle/>
          <a:p>
            <a:pPr lvl="0" algn="just">
              <a:defRPr/>
            </a:pPr>
            <a:r>
              <a:rPr lang="en-GB" sz="2800" b="1" dirty="0" err="1">
                <a:solidFill>
                  <a:srgbClr val="282F39"/>
                </a:solidFill>
                <a:latin typeface="Open Sans"/>
                <a:ea typeface="Noto Sans" panose="020B0502040504020204" pitchFamily="34"/>
                <a:cs typeface="Noto Sans" panose="020B0502040504020204" pitchFamily="34"/>
              </a:rPr>
              <a:t>Makandarasi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wengi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wanaitikia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kuomba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zabuni</a:t>
            </a:r>
            <a:endParaRPr lang="en-GB" sz="2800" b="1" dirty="0">
              <a:solidFill>
                <a:srgbClr val="282F39"/>
              </a:solidFill>
              <a:latin typeface="Open Sans"/>
              <a:ea typeface="Noto Sans" panose="020B0502040504020204" pitchFamily="34"/>
              <a:cs typeface="Noto Sans" panose="020B0502040504020204" pitchFamily="34"/>
            </a:endParaRPr>
          </a:p>
        </p:txBody>
      </p:sp>
      <p:cxnSp>
        <p:nvCxnSpPr>
          <p:cNvPr id="448" name="Google Shape;448;p25"/>
          <p:cNvCxnSpPr>
            <a:cxnSpLocks/>
          </p:cNvCxnSpPr>
          <p:nvPr/>
        </p:nvCxnSpPr>
        <p:spPr>
          <a:xfrm flipH="1">
            <a:off x="2117960" y="1035529"/>
            <a:ext cx="796314" cy="0"/>
          </a:xfrm>
          <a:prstGeom prst="straightConnector1">
            <a:avLst/>
          </a:prstGeom>
          <a:ln>
            <a:solidFill>
              <a:srgbClr val="FF0000"/>
            </a:solidFill>
            <a:headEnd type="none" w="med" len="med"/>
            <a:tailEnd type="diamond" w="med" len="med"/>
          </a:ln>
        </p:spPr>
        <p:style>
          <a:lnRef idx="3">
            <a:schemeClr val="accent3"/>
          </a:lnRef>
          <a:fillRef idx="0">
            <a:schemeClr val="accent3"/>
          </a:fillRef>
          <a:effectRef idx="2">
            <a:schemeClr val="accent3"/>
          </a:effectRef>
          <a:fontRef idx="minor">
            <a:schemeClr val="tx1"/>
          </a:fontRef>
        </p:style>
      </p:cxnSp>
      <p:cxnSp>
        <p:nvCxnSpPr>
          <p:cNvPr id="449" name="Google Shape;449;p25"/>
          <p:cNvCxnSpPr>
            <a:cxnSpLocks/>
          </p:cNvCxnSpPr>
          <p:nvPr/>
        </p:nvCxnSpPr>
        <p:spPr>
          <a:xfrm flipH="1">
            <a:off x="2161869" y="2108285"/>
            <a:ext cx="796314" cy="0"/>
          </a:xfrm>
          <a:prstGeom prst="straightConnector1">
            <a:avLst/>
          </a:prstGeom>
          <a:ln>
            <a:solidFill>
              <a:srgbClr val="FFFF00"/>
            </a:solidFill>
            <a:headEnd type="none" w="med" len="med"/>
            <a:tailEnd type="diamond" w="med" len="med"/>
          </a:ln>
        </p:spPr>
        <p:style>
          <a:lnRef idx="3">
            <a:schemeClr val="accent2"/>
          </a:lnRef>
          <a:fillRef idx="0">
            <a:schemeClr val="accent2"/>
          </a:fillRef>
          <a:effectRef idx="2">
            <a:schemeClr val="accent2"/>
          </a:effectRef>
          <a:fontRef idx="minor">
            <a:schemeClr val="tx1"/>
          </a:fontRef>
        </p:style>
      </p:cxnSp>
      <p:cxnSp>
        <p:nvCxnSpPr>
          <p:cNvPr id="450" name="Google Shape;450;p25"/>
          <p:cNvCxnSpPr>
            <a:cxnSpLocks/>
          </p:cNvCxnSpPr>
          <p:nvPr/>
        </p:nvCxnSpPr>
        <p:spPr>
          <a:xfrm flipH="1">
            <a:off x="2188678" y="3331089"/>
            <a:ext cx="742696" cy="1"/>
          </a:xfrm>
          <a:prstGeom prst="straightConnector1">
            <a:avLst/>
          </a:prstGeom>
          <a:ln>
            <a:headEnd type="none" w="med" len="med"/>
            <a:tailEnd type="diamond" w="med" len="med"/>
          </a:ln>
        </p:spPr>
        <p:style>
          <a:lnRef idx="3">
            <a:schemeClr val="accent3"/>
          </a:lnRef>
          <a:fillRef idx="0">
            <a:schemeClr val="accent3"/>
          </a:fillRef>
          <a:effectRef idx="2">
            <a:schemeClr val="accent3"/>
          </a:effectRef>
          <a:fontRef idx="minor">
            <a:schemeClr val="tx1"/>
          </a:fontRef>
        </p:style>
      </p:cxnSp>
      <p:cxnSp>
        <p:nvCxnSpPr>
          <p:cNvPr id="451" name="Google Shape;451;p25"/>
          <p:cNvCxnSpPr>
            <a:cxnSpLocks/>
          </p:cNvCxnSpPr>
          <p:nvPr/>
        </p:nvCxnSpPr>
        <p:spPr>
          <a:xfrm flipH="1">
            <a:off x="2202919" y="4501850"/>
            <a:ext cx="686894" cy="0"/>
          </a:xfrm>
          <a:prstGeom prst="straightConnector1">
            <a:avLst/>
          </a:prstGeom>
          <a:ln>
            <a:solidFill>
              <a:srgbClr val="CB1B4A"/>
            </a:solidFill>
            <a:headEnd type="none" w="med" len="med"/>
            <a:tailEnd type="diamond" w="med" len="med"/>
          </a:ln>
        </p:spPr>
        <p:style>
          <a:lnRef idx="3">
            <a:schemeClr val="accent2"/>
          </a:lnRef>
          <a:fillRef idx="0">
            <a:schemeClr val="accent2"/>
          </a:fillRef>
          <a:effectRef idx="2">
            <a:schemeClr val="accent2"/>
          </a:effectRef>
          <a:fontRef idx="minor">
            <a:schemeClr val="tx1"/>
          </a:fontRef>
        </p:style>
      </p:cxnSp>
      <p:sp>
        <p:nvSpPr>
          <p:cNvPr id="466" name="Google Shape;466;p25"/>
          <p:cNvSpPr/>
          <p:nvPr/>
        </p:nvSpPr>
        <p:spPr>
          <a:xfrm>
            <a:off x="258642" y="3909931"/>
            <a:ext cx="25140" cy="26039"/>
          </a:xfrm>
          <a:custGeom>
            <a:avLst/>
            <a:gdLst/>
            <a:ahLst/>
            <a:cxnLst/>
            <a:rect l="l" t="t" r="r" b="b"/>
            <a:pathLst>
              <a:path w="1036" h="1073" extrusionOk="0">
                <a:moveTo>
                  <a:pt x="518" y="1"/>
                </a:moveTo>
                <a:cubicBezTo>
                  <a:pt x="223" y="1"/>
                  <a:pt x="1" y="260"/>
                  <a:pt x="1" y="555"/>
                </a:cubicBezTo>
                <a:cubicBezTo>
                  <a:pt x="1" y="814"/>
                  <a:pt x="223" y="1073"/>
                  <a:pt x="518" y="1073"/>
                </a:cubicBezTo>
                <a:cubicBezTo>
                  <a:pt x="814" y="1073"/>
                  <a:pt x="1036" y="814"/>
                  <a:pt x="1036" y="555"/>
                </a:cubicBezTo>
                <a:cubicBezTo>
                  <a:pt x="1036" y="260"/>
                  <a:pt x="814" y="1"/>
                  <a:pt x="518"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467" name="Google Shape;467;p25"/>
          <p:cNvSpPr/>
          <p:nvPr/>
        </p:nvSpPr>
        <p:spPr>
          <a:xfrm>
            <a:off x="200329" y="3898283"/>
            <a:ext cx="25140" cy="26039"/>
          </a:xfrm>
          <a:custGeom>
            <a:avLst/>
            <a:gdLst/>
            <a:ahLst/>
            <a:cxnLst/>
            <a:rect l="l" t="t" r="r" b="b"/>
            <a:pathLst>
              <a:path w="1036" h="1073" extrusionOk="0">
                <a:moveTo>
                  <a:pt x="518" y="0"/>
                </a:moveTo>
                <a:cubicBezTo>
                  <a:pt x="222" y="0"/>
                  <a:pt x="1" y="259"/>
                  <a:pt x="1" y="518"/>
                </a:cubicBezTo>
                <a:cubicBezTo>
                  <a:pt x="1" y="813"/>
                  <a:pt x="222" y="1035"/>
                  <a:pt x="518" y="1072"/>
                </a:cubicBezTo>
                <a:cubicBezTo>
                  <a:pt x="814" y="1072"/>
                  <a:pt x="1036" y="813"/>
                  <a:pt x="1036" y="555"/>
                </a:cubicBezTo>
                <a:cubicBezTo>
                  <a:pt x="1036" y="259"/>
                  <a:pt x="814" y="0"/>
                  <a:pt x="518"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50" name="Google Shape;440;p25">
            <a:extLst>
              <a:ext uri="{FF2B5EF4-FFF2-40B4-BE49-F238E27FC236}">
                <a16:creationId xmlns:a16="http://schemas.microsoft.com/office/drawing/2014/main" id="{CDE73BDA-BBC3-4EFF-8ADD-0C1859289268}"/>
              </a:ext>
            </a:extLst>
          </p:cNvPr>
          <p:cNvSpPr txBox="1"/>
          <p:nvPr/>
        </p:nvSpPr>
        <p:spPr>
          <a:xfrm>
            <a:off x="4093268" y="1586387"/>
            <a:ext cx="8080991" cy="912602"/>
          </a:xfrm>
          <a:prstGeom prst="rect">
            <a:avLst/>
          </a:prstGeom>
          <a:solidFill>
            <a:srgbClr val="00B050"/>
          </a:solidFill>
          <a:ln>
            <a:noFill/>
          </a:ln>
        </p:spPr>
        <p:txBody>
          <a:bodyPr spcFirstLastPara="1" wrap="square" lIns="121900" tIns="121900" rIns="121900" bIns="121900" anchor="ctr" anchorCtr="0">
            <a:noAutofit/>
          </a:bodyPr>
          <a:lstStyle/>
          <a:p>
            <a:pPr lvl="0" algn="just">
              <a:defRPr/>
            </a:pPr>
            <a:r>
              <a:rPr lang="en-GB" sz="2800" b="1" dirty="0" err="1">
                <a:solidFill>
                  <a:srgbClr val="282F39"/>
                </a:solidFill>
                <a:latin typeface="Open Sans"/>
                <a:ea typeface="Noto Sans" panose="020B0502040504020204" pitchFamily="34"/>
                <a:cs typeface="Noto Sans" panose="020B0502040504020204" pitchFamily="34"/>
              </a:rPr>
              <a:t>Miradi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inayoshindaniwa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kufanywa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wazawa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inaongezeka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55" name="Google Shape;440;p25">
            <a:extLst>
              <a:ext uri="{FF2B5EF4-FFF2-40B4-BE49-F238E27FC236}">
                <a16:creationId xmlns:a16="http://schemas.microsoft.com/office/drawing/2014/main" id="{663ED135-38E8-44AA-89B6-C32935F469A9}"/>
              </a:ext>
            </a:extLst>
          </p:cNvPr>
          <p:cNvSpPr txBox="1"/>
          <p:nvPr/>
        </p:nvSpPr>
        <p:spPr>
          <a:xfrm>
            <a:off x="3963428" y="2865243"/>
            <a:ext cx="8236152" cy="912602"/>
          </a:xfrm>
          <a:prstGeom prst="rect">
            <a:avLst/>
          </a:prstGeom>
          <a:noFill/>
          <a:ln>
            <a:noFill/>
          </a:ln>
        </p:spPr>
        <p:txBody>
          <a:bodyPr spcFirstLastPara="1" wrap="square" lIns="121900" tIns="121900" rIns="121900" bIns="121900" anchor="ctr" anchorCtr="0">
            <a:noAutofit/>
          </a:bodyPr>
          <a:lstStyle/>
          <a:p>
            <a:pPr lvl="0" algn="just">
              <a:defRPr/>
            </a:pPr>
            <a:r>
              <a:rPr lang="en-GB" sz="2800" b="1" dirty="0" err="1">
                <a:solidFill>
                  <a:srgbClr val="282F39"/>
                </a:solidFill>
                <a:latin typeface="Open Sans"/>
                <a:ea typeface="Noto Sans" panose="020B0502040504020204" pitchFamily="34"/>
                <a:cs typeface="Noto Sans" panose="020B0502040504020204" pitchFamily="34"/>
              </a:rPr>
              <a:t>Miradi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ya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makandarasi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wanawake</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inaongezeka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maradufu</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Karibia</a:t>
            </a:r>
            <a:r>
              <a:rPr lang="en-GB" sz="2800" b="1" dirty="0">
                <a:solidFill>
                  <a:srgbClr val="282F39"/>
                </a:solidFill>
                <a:latin typeface="Open Sans"/>
                <a:ea typeface="Noto Sans" panose="020B0502040504020204" pitchFamily="34"/>
                <a:cs typeface="Noto Sans" panose="020B0502040504020204" pitchFamily="34"/>
              </a:rPr>
              <a:t> 90% </a:t>
            </a:r>
            <a:r>
              <a:rPr lang="en-GB" sz="2800" b="1" dirty="0" err="1">
                <a:solidFill>
                  <a:srgbClr val="282F39"/>
                </a:solidFill>
                <a:latin typeface="Open Sans"/>
                <a:ea typeface="Noto Sans" panose="020B0502040504020204" pitchFamily="34"/>
                <a:cs typeface="Noto Sans" panose="020B0502040504020204" pitchFamily="34"/>
              </a:rPr>
              <a:t>ya</a:t>
            </a:r>
            <a:r>
              <a:rPr lang="en-GB" sz="2800" b="1" dirty="0">
                <a:solidFill>
                  <a:srgbClr val="282F39"/>
                </a:solidFill>
                <a:latin typeface="Open Sans"/>
                <a:ea typeface="Noto Sans" panose="020B0502040504020204" pitchFamily="34"/>
                <a:cs typeface="Noto Sans" panose="020B0502040504020204" pitchFamily="34"/>
              </a:rPr>
              <a:t> </a:t>
            </a:r>
            <a:r>
              <a:rPr lang="en-GB" sz="2800" b="1" i="1" dirty="0">
                <a:solidFill>
                  <a:srgbClr val="282F39"/>
                </a:solidFill>
                <a:latin typeface="Open Sans"/>
                <a:ea typeface="Noto Sans" panose="020B0502040504020204" pitchFamily="34"/>
                <a:cs typeface="Noto Sans" panose="020B0502040504020204" pitchFamily="34"/>
              </a:rPr>
              <a:t>labour based </a:t>
            </a:r>
            <a:r>
              <a:rPr lang="en-GB" sz="2800" b="1" dirty="0" err="1">
                <a:solidFill>
                  <a:srgbClr val="282F39"/>
                </a:solidFill>
                <a:latin typeface="Open Sans"/>
                <a:ea typeface="Noto Sans" panose="020B0502040504020204" pitchFamily="34"/>
                <a:cs typeface="Noto Sans" panose="020B0502040504020204" pitchFamily="34"/>
              </a:rPr>
              <a:t>inafanywa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wanawake</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59" name="Google Shape;440;p25">
            <a:extLst>
              <a:ext uri="{FF2B5EF4-FFF2-40B4-BE49-F238E27FC236}">
                <a16:creationId xmlns:a16="http://schemas.microsoft.com/office/drawing/2014/main" id="{D12C6C0B-81E6-40DA-AD1C-5EB44A0B0D76}"/>
              </a:ext>
            </a:extLst>
          </p:cNvPr>
          <p:cNvSpPr txBox="1"/>
          <p:nvPr/>
        </p:nvSpPr>
        <p:spPr>
          <a:xfrm>
            <a:off x="4118589" y="4146264"/>
            <a:ext cx="8080991" cy="541024"/>
          </a:xfrm>
          <a:prstGeom prst="rect">
            <a:avLst/>
          </a:prstGeom>
          <a:solidFill>
            <a:srgbClr val="00B050"/>
          </a:solidFill>
          <a:ln>
            <a:noFill/>
          </a:ln>
        </p:spPr>
        <p:txBody>
          <a:bodyPr spcFirstLastPara="1" wrap="square" lIns="121900" tIns="121900" rIns="121900" bIns="121900" anchor="ctr" anchorCtr="0">
            <a:noAutofit/>
          </a:bodyPr>
          <a:lstStyle/>
          <a:p>
            <a:pPr lvl="0" algn="just">
              <a:defRPr/>
            </a:pPr>
            <a:r>
              <a:rPr lang="en-GB" sz="3200" b="1" dirty="0" err="1">
                <a:solidFill>
                  <a:srgbClr val="282F39"/>
                </a:solidFill>
                <a:latin typeface="Open Sans"/>
                <a:ea typeface="Noto Sans" panose="020B0502040504020204" pitchFamily="34"/>
                <a:cs typeface="Noto Sans" panose="020B0502040504020204" pitchFamily="34"/>
              </a:rPr>
              <a:t>Miradi</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mingi</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inakamilika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kwa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wakati</a:t>
            </a:r>
            <a:endParaRPr lang="en-GB" sz="3200" b="1" dirty="0">
              <a:solidFill>
                <a:srgbClr val="282F39"/>
              </a:solidFill>
              <a:latin typeface="Open Sans"/>
              <a:ea typeface="Noto Sans" panose="020B0502040504020204" pitchFamily="34"/>
              <a:cs typeface="Noto Sans" panose="020B0502040504020204" pitchFamily="34"/>
            </a:endParaRPr>
          </a:p>
        </p:txBody>
      </p:sp>
      <p:sp>
        <p:nvSpPr>
          <p:cNvPr id="21" name="Google Shape;440;p25">
            <a:extLst>
              <a:ext uri="{FF2B5EF4-FFF2-40B4-BE49-F238E27FC236}">
                <a16:creationId xmlns:a16="http://schemas.microsoft.com/office/drawing/2014/main" id="{EA1811D2-EA78-4C89-A6AF-0D546DDBAD4B}"/>
              </a:ext>
            </a:extLst>
          </p:cNvPr>
          <p:cNvSpPr txBox="1"/>
          <p:nvPr/>
        </p:nvSpPr>
        <p:spPr>
          <a:xfrm>
            <a:off x="4066735" y="5042721"/>
            <a:ext cx="8107523" cy="610462"/>
          </a:xfrm>
          <a:prstGeom prst="rect">
            <a:avLst/>
          </a:prstGeom>
          <a:noFill/>
          <a:ln>
            <a:noFill/>
          </a:ln>
        </p:spPr>
        <p:txBody>
          <a:bodyPr spcFirstLastPara="1" wrap="square" lIns="121900" tIns="121900" rIns="121900" bIns="121900" anchor="ctr" anchorCtr="0">
            <a:noAutofit/>
          </a:bodyPr>
          <a:lstStyle/>
          <a:p>
            <a:pPr lvl="0" algn="just">
              <a:defRPr/>
            </a:pPr>
            <a:r>
              <a:rPr lang="en-GB" sz="3200" b="1" dirty="0" err="1">
                <a:solidFill>
                  <a:srgbClr val="282F39"/>
                </a:solidFill>
                <a:latin typeface="Open Sans"/>
                <a:ea typeface="Noto Sans" panose="020B0502040504020204" pitchFamily="34"/>
                <a:cs typeface="Noto Sans" panose="020B0502040504020204" pitchFamily="34"/>
              </a:rPr>
              <a:t>Kupungua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kwa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Miradi</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anayositishwa</a:t>
            </a:r>
            <a:endParaRPr lang="en-GB" sz="3200" b="1" dirty="0">
              <a:solidFill>
                <a:srgbClr val="282F39"/>
              </a:solidFill>
              <a:latin typeface="Open Sans"/>
              <a:ea typeface="Noto Sans" panose="020B0502040504020204" pitchFamily="34"/>
              <a:cs typeface="Noto Sans" panose="020B0502040504020204" pitchFamily="34"/>
            </a:endParaRPr>
          </a:p>
        </p:txBody>
      </p:sp>
      <p:sp>
        <p:nvSpPr>
          <p:cNvPr id="22" name="Google Shape;435;p25">
            <a:extLst>
              <a:ext uri="{FF2B5EF4-FFF2-40B4-BE49-F238E27FC236}">
                <a16:creationId xmlns:a16="http://schemas.microsoft.com/office/drawing/2014/main" id="{D18A1AD7-050C-4FF4-8B22-D4C1B4D71AED}"/>
              </a:ext>
            </a:extLst>
          </p:cNvPr>
          <p:cNvSpPr/>
          <p:nvPr/>
        </p:nvSpPr>
        <p:spPr>
          <a:xfrm rot="10800000">
            <a:off x="2844974" y="5078305"/>
            <a:ext cx="1194600" cy="954189"/>
          </a:xfrm>
          <a:custGeom>
            <a:avLst/>
            <a:gdLst/>
            <a:ahLst/>
            <a:cxnLst/>
            <a:rect l="l" t="t" r="r" b="b"/>
            <a:pathLst>
              <a:path w="1921" h="1679" extrusionOk="0">
                <a:moveTo>
                  <a:pt x="298" y="1379"/>
                </a:moveTo>
                <a:lnTo>
                  <a:pt x="298" y="1379"/>
                </a:lnTo>
                <a:cubicBezTo>
                  <a:pt x="0" y="1081"/>
                  <a:pt x="0" y="596"/>
                  <a:pt x="298" y="298"/>
                </a:cubicBezTo>
                <a:lnTo>
                  <a:pt x="298" y="298"/>
                </a:lnTo>
                <a:cubicBezTo>
                  <a:pt x="596" y="0"/>
                  <a:pt x="1081" y="0"/>
                  <a:pt x="1379" y="298"/>
                </a:cubicBezTo>
                <a:lnTo>
                  <a:pt x="1920" y="839"/>
                </a:lnTo>
                <a:lnTo>
                  <a:pt x="1379" y="1379"/>
                </a:lnTo>
                <a:lnTo>
                  <a:pt x="1379" y="1379"/>
                </a:lnTo>
                <a:cubicBezTo>
                  <a:pt x="1081" y="1678"/>
                  <a:pt x="596" y="1678"/>
                  <a:pt x="298" y="1379"/>
                </a:cubicBezTo>
              </a:path>
            </a:pathLst>
          </a:custGeom>
          <a:solidFill>
            <a:srgbClr val="00B050"/>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cxnSp>
        <p:nvCxnSpPr>
          <p:cNvPr id="23" name="Google Shape;451;p25">
            <a:extLst>
              <a:ext uri="{FF2B5EF4-FFF2-40B4-BE49-F238E27FC236}">
                <a16:creationId xmlns:a16="http://schemas.microsoft.com/office/drawing/2014/main" id="{0AE90BDF-A445-4749-B240-CC42E59AB4FC}"/>
              </a:ext>
            </a:extLst>
          </p:cNvPr>
          <p:cNvCxnSpPr>
            <a:cxnSpLocks/>
          </p:cNvCxnSpPr>
          <p:nvPr/>
        </p:nvCxnSpPr>
        <p:spPr>
          <a:xfrm flipH="1">
            <a:off x="2188167" y="5583690"/>
            <a:ext cx="716398" cy="16434"/>
          </a:xfrm>
          <a:prstGeom prst="straightConnector1">
            <a:avLst/>
          </a:prstGeom>
          <a:ln>
            <a:solidFill>
              <a:srgbClr val="00B050"/>
            </a:solidFill>
            <a:headEnd type="none" w="med" len="med"/>
            <a:tailEnd type="diamond" w="med" len="med"/>
          </a:ln>
        </p:spPr>
        <p:style>
          <a:lnRef idx="3">
            <a:schemeClr val="accent3"/>
          </a:lnRef>
          <a:fillRef idx="0">
            <a:schemeClr val="accent3"/>
          </a:fillRef>
          <a:effectRef idx="2">
            <a:schemeClr val="accent3"/>
          </a:effectRef>
          <a:fontRef idx="minor">
            <a:schemeClr val="tx1"/>
          </a:fontRef>
        </p:style>
      </p:cxnSp>
      <p:pic>
        <p:nvPicPr>
          <p:cNvPr id="24" name="Picture 2" descr="Tanroads Logo">
            <a:extLst>
              <a:ext uri="{FF2B5EF4-FFF2-40B4-BE49-F238E27FC236}">
                <a16:creationId xmlns:a16="http://schemas.microsoft.com/office/drawing/2014/main" id="{C7D43144-B1A3-4A9B-83FA-E3A24A5F810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36" y="14737"/>
            <a:ext cx="792356" cy="92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Google Shape;435;p25">
            <a:extLst>
              <a:ext uri="{FF2B5EF4-FFF2-40B4-BE49-F238E27FC236}">
                <a16:creationId xmlns:a16="http://schemas.microsoft.com/office/drawing/2014/main" id="{746C7DB0-3A08-4802-80B7-CC7643FF627D}"/>
              </a:ext>
            </a:extLst>
          </p:cNvPr>
          <p:cNvSpPr/>
          <p:nvPr/>
        </p:nvSpPr>
        <p:spPr>
          <a:xfrm rot="10800000">
            <a:off x="2768828" y="6121946"/>
            <a:ext cx="1194600" cy="736054"/>
          </a:xfrm>
          <a:custGeom>
            <a:avLst/>
            <a:gdLst/>
            <a:ahLst/>
            <a:cxnLst/>
            <a:rect l="l" t="t" r="r" b="b"/>
            <a:pathLst>
              <a:path w="1921" h="1679" extrusionOk="0">
                <a:moveTo>
                  <a:pt x="298" y="1379"/>
                </a:moveTo>
                <a:lnTo>
                  <a:pt x="298" y="1379"/>
                </a:lnTo>
                <a:cubicBezTo>
                  <a:pt x="0" y="1081"/>
                  <a:pt x="0" y="596"/>
                  <a:pt x="298" y="298"/>
                </a:cubicBezTo>
                <a:lnTo>
                  <a:pt x="298" y="298"/>
                </a:lnTo>
                <a:cubicBezTo>
                  <a:pt x="596" y="0"/>
                  <a:pt x="1081" y="0"/>
                  <a:pt x="1379" y="298"/>
                </a:cubicBezTo>
                <a:lnTo>
                  <a:pt x="1920" y="839"/>
                </a:lnTo>
                <a:lnTo>
                  <a:pt x="1379" y="1379"/>
                </a:lnTo>
                <a:lnTo>
                  <a:pt x="1379" y="1379"/>
                </a:lnTo>
                <a:cubicBezTo>
                  <a:pt x="1081" y="1678"/>
                  <a:pt x="596" y="1678"/>
                  <a:pt x="298" y="1379"/>
                </a:cubicBezTo>
              </a:path>
            </a:pathLst>
          </a:custGeom>
          <a:solidFill>
            <a:srgbClr val="7030A0"/>
          </a:solidFill>
          <a:ln>
            <a:noFill/>
          </a:ln>
        </p:spPr>
        <p:txBody>
          <a:bodyPr spcFirstLastPara="1" wrap="square" lIns="45733" tIns="22867" rIns="45733" bIns="22867" anchor="ctr" anchorCtr="0">
            <a:noAutofit/>
          </a:bodyPr>
          <a:lstStyle/>
          <a:p>
            <a:pPr defTabSz="1219170">
              <a:buClr>
                <a:srgbClr val="000000"/>
              </a:buClr>
            </a:pPr>
            <a:endParaRPr sz="3200" kern="0">
              <a:solidFill>
                <a:srgbClr val="000000"/>
              </a:solidFill>
              <a:latin typeface="Lato Light"/>
              <a:ea typeface="Lato Light"/>
              <a:cs typeface="Lato Light"/>
              <a:sym typeface="Lato Light"/>
            </a:endParaRPr>
          </a:p>
        </p:txBody>
      </p:sp>
      <p:cxnSp>
        <p:nvCxnSpPr>
          <p:cNvPr id="36" name="Google Shape;451;p25">
            <a:extLst>
              <a:ext uri="{FF2B5EF4-FFF2-40B4-BE49-F238E27FC236}">
                <a16:creationId xmlns:a16="http://schemas.microsoft.com/office/drawing/2014/main" id="{0A11A8B1-5BFD-4629-8E17-B93477E37460}"/>
              </a:ext>
            </a:extLst>
          </p:cNvPr>
          <p:cNvCxnSpPr>
            <a:cxnSpLocks/>
          </p:cNvCxnSpPr>
          <p:nvPr/>
        </p:nvCxnSpPr>
        <p:spPr>
          <a:xfrm flipH="1">
            <a:off x="2090327" y="6489973"/>
            <a:ext cx="716398" cy="16434"/>
          </a:xfrm>
          <a:prstGeom prst="straightConnector1">
            <a:avLst/>
          </a:prstGeom>
          <a:ln>
            <a:headEnd type="none" w="med" len="med"/>
            <a:tailEnd type="diamond" w="med" len="med"/>
          </a:ln>
        </p:spPr>
        <p:style>
          <a:lnRef idx="3">
            <a:schemeClr val="accent5"/>
          </a:lnRef>
          <a:fillRef idx="0">
            <a:schemeClr val="accent5"/>
          </a:fillRef>
          <a:effectRef idx="2">
            <a:schemeClr val="accent5"/>
          </a:effectRef>
          <a:fontRef idx="minor">
            <a:schemeClr val="tx1"/>
          </a:fontRef>
        </p:style>
      </p:cxnSp>
      <p:sp>
        <p:nvSpPr>
          <p:cNvPr id="37" name="Google Shape;440;p25">
            <a:extLst>
              <a:ext uri="{FF2B5EF4-FFF2-40B4-BE49-F238E27FC236}">
                <a16:creationId xmlns:a16="http://schemas.microsoft.com/office/drawing/2014/main" id="{F4C47167-D291-474C-8A1A-8CA904F88C2F}"/>
              </a:ext>
            </a:extLst>
          </p:cNvPr>
          <p:cNvSpPr txBox="1"/>
          <p:nvPr/>
        </p:nvSpPr>
        <p:spPr>
          <a:xfrm>
            <a:off x="4039573" y="5898680"/>
            <a:ext cx="7983071" cy="989774"/>
          </a:xfrm>
          <a:prstGeom prst="rect">
            <a:avLst/>
          </a:prstGeom>
          <a:solidFill>
            <a:schemeClr val="accent2">
              <a:lumMod val="60000"/>
              <a:lumOff val="40000"/>
            </a:schemeClr>
          </a:solidFill>
          <a:ln>
            <a:noFill/>
          </a:ln>
        </p:spPr>
        <p:txBody>
          <a:bodyPr spcFirstLastPara="1" wrap="square" lIns="121900" tIns="121900" rIns="121900" bIns="121900" anchor="ctr" anchorCtr="0">
            <a:noAutofit/>
          </a:bodyPr>
          <a:lstStyle/>
          <a:p>
            <a:pPr lvl="0" algn="just">
              <a:defRPr/>
            </a:pPr>
            <a:r>
              <a:rPr lang="en-GB" sz="3200" b="1" dirty="0" err="1">
                <a:solidFill>
                  <a:srgbClr val="282F39"/>
                </a:solidFill>
                <a:latin typeface="Open Sans"/>
                <a:ea typeface="Noto Sans" panose="020B0502040504020204" pitchFamily="34"/>
                <a:cs typeface="Noto Sans" panose="020B0502040504020204" pitchFamily="34"/>
              </a:rPr>
              <a:t>Ongezeko</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wa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miradi</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kwa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wakandarasi</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wanawake</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Karibia</a:t>
            </a:r>
            <a:r>
              <a:rPr lang="en-GB" sz="3200" b="1" dirty="0">
                <a:solidFill>
                  <a:srgbClr val="282F39"/>
                </a:solidFill>
                <a:latin typeface="Open Sans"/>
                <a:ea typeface="Noto Sans" panose="020B0502040504020204" pitchFamily="34"/>
                <a:cs typeface="Noto Sans" panose="020B0502040504020204" pitchFamily="34"/>
              </a:rPr>
              <a:t> 1Bil </a:t>
            </a:r>
            <a:r>
              <a:rPr lang="en-GB" sz="3200" b="1" dirty="0" err="1">
                <a:solidFill>
                  <a:srgbClr val="282F39"/>
                </a:solidFill>
                <a:latin typeface="Open Sans"/>
                <a:ea typeface="Noto Sans" panose="020B0502040504020204" pitchFamily="34"/>
                <a:cs typeface="Noto Sans" panose="020B0502040504020204" pitchFamily="34"/>
              </a:rPr>
              <a:t>kwa</a:t>
            </a:r>
            <a:r>
              <a:rPr lang="en-GB" sz="3200" b="1" dirty="0">
                <a:solidFill>
                  <a:srgbClr val="282F39"/>
                </a:solidFill>
                <a:latin typeface="Open Sans"/>
                <a:ea typeface="Noto Sans" panose="020B0502040504020204" pitchFamily="34"/>
                <a:cs typeface="Noto Sans" panose="020B0502040504020204" pitchFamily="34"/>
              </a:rPr>
              <a:t> </a:t>
            </a:r>
            <a:r>
              <a:rPr lang="en-GB" sz="3200" b="1" dirty="0" err="1">
                <a:solidFill>
                  <a:srgbClr val="282F39"/>
                </a:solidFill>
                <a:latin typeface="Open Sans"/>
                <a:ea typeface="Noto Sans" panose="020B0502040504020204" pitchFamily="34"/>
                <a:cs typeface="Noto Sans" panose="020B0502040504020204" pitchFamily="34"/>
              </a:rPr>
              <a:t>Mkoa</a:t>
            </a:r>
            <a:endParaRPr lang="en-GB" sz="3200" b="1" dirty="0">
              <a:solidFill>
                <a:srgbClr val="282F39"/>
              </a:solidFill>
              <a:latin typeface="Open Sans"/>
              <a:ea typeface="Noto Sans" panose="020B0502040504020204" pitchFamily="34"/>
              <a:cs typeface="Noto Sans" panose="020B0502040504020204" pitchFamily="34"/>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9" name="Group 8"/>
          <p:cNvGrpSpPr/>
          <p:nvPr/>
        </p:nvGrpSpPr>
        <p:grpSpPr>
          <a:xfrm>
            <a:off x="407760" y="1568182"/>
            <a:ext cx="2971800" cy="3831769"/>
            <a:chOff x="5226050" y="2312988"/>
            <a:chExt cx="1733551" cy="2235200"/>
          </a:xfrm>
        </p:grpSpPr>
        <p:sp>
          <p:nvSpPr>
            <p:cNvPr id="5" name="Freeform 5"/>
            <p:cNvSpPr>
              <a:spLocks/>
            </p:cNvSpPr>
            <p:nvPr/>
          </p:nvSpPr>
          <p:spPr bwMode="auto">
            <a:xfrm>
              <a:off x="6072188" y="3017838"/>
              <a:ext cx="887413" cy="1530350"/>
            </a:xfrm>
            <a:custGeom>
              <a:avLst/>
              <a:gdLst>
                <a:gd name="T0" fmla="*/ 151 w 278"/>
                <a:gd name="T1" fmla="*/ 95 h 480"/>
                <a:gd name="T2" fmla="*/ 157 w 278"/>
                <a:gd name="T3" fmla="*/ 95 h 480"/>
                <a:gd name="T4" fmla="*/ 258 w 278"/>
                <a:gd name="T5" fmla="*/ 95 h 480"/>
                <a:gd name="T6" fmla="*/ 264 w 278"/>
                <a:gd name="T7" fmla="*/ 99 h 480"/>
                <a:gd name="T8" fmla="*/ 277 w 278"/>
                <a:gd name="T9" fmla="*/ 130 h 480"/>
                <a:gd name="T10" fmla="*/ 277 w 278"/>
                <a:gd name="T11" fmla="*/ 143 h 480"/>
                <a:gd name="T12" fmla="*/ 271 w 278"/>
                <a:gd name="T13" fmla="*/ 150 h 480"/>
                <a:gd name="T14" fmla="*/ 235 w 278"/>
                <a:gd name="T15" fmla="*/ 155 h 480"/>
                <a:gd name="T16" fmla="*/ 229 w 278"/>
                <a:gd name="T17" fmla="*/ 160 h 480"/>
                <a:gd name="T18" fmla="*/ 229 w 278"/>
                <a:gd name="T19" fmla="*/ 192 h 480"/>
                <a:gd name="T20" fmla="*/ 226 w 278"/>
                <a:gd name="T21" fmla="*/ 200 h 480"/>
                <a:gd name="T22" fmla="*/ 215 w 278"/>
                <a:gd name="T23" fmla="*/ 210 h 480"/>
                <a:gd name="T24" fmla="*/ 215 w 278"/>
                <a:gd name="T25" fmla="*/ 217 h 480"/>
                <a:gd name="T26" fmla="*/ 227 w 278"/>
                <a:gd name="T27" fmla="*/ 230 h 480"/>
                <a:gd name="T28" fmla="*/ 229 w 278"/>
                <a:gd name="T29" fmla="*/ 235 h 480"/>
                <a:gd name="T30" fmla="*/ 220 w 278"/>
                <a:gd name="T31" fmla="*/ 264 h 480"/>
                <a:gd name="T32" fmla="*/ 220 w 278"/>
                <a:gd name="T33" fmla="*/ 269 h 480"/>
                <a:gd name="T34" fmla="*/ 231 w 278"/>
                <a:gd name="T35" fmla="*/ 303 h 480"/>
                <a:gd name="T36" fmla="*/ 209 w 278"/>
                <a:gd name="T37" fmla="*/ 335 h 480"/>
                <a:gd name="T38" fmla="*/ 149 w 278"/>
                <a:gd name="T39" fmla="*/ 337 h 480"/>
                <a:gd name="T40" fmla="*/ 108 w 278"/>
                <a:gd name="T41" fmla="*/ 331 h 480"/>
                <a:gd name="T42" fmla="*/ 103 w 278"/>
                <a:gd name="T43" fmla="*/ 335 h 480"/>
                <a:gd name="T44" fmla="*/ 96 w 278"/>
                <a:gd name="T45" fmla="*/ 377 h 480"/>
                <a:gd name="T46" fmla="*/ 88 w 278"/>
                <a:gd name="T47" fmla="*/ 420 h 480"/>
                <a:gd name="T48" fmla="*/ 79 w 278"/>
                <a:gd name="T49" fmla="*/ 474 h 480"/>
                <a:gd name="T50" fmla="*/ 77 w 278"/>
                <a:gd name="T51" fmla="*/ 480 h 480"/>
                <a:gd name="T52" fmla="*/ 55 w 278"/>
                <a:gd name="T53" fmla="*/ 469 h 480"/>
                <a:gd name="T54" fmla="*/ 4 w 278"/>
                <a:gd name="T55" fmla="*/ 445 h 480"/>
                <a:gd name="T56" fmla="*/ 0 w 278"/>
                <a:gd name="T57" fmla="*/ 438 h 480"/>
                <a:gd name="T58" fmla="*/ 0 w 278"/>
                <a:gd name="T59" fmla="*/ 301 h 480"/>
                <a:gd name="T60" fmla="*/ 0 w 278"/>
                <a:gd name="T61" fmla="*/ 265 h 480"/>
                <a:gd name="T62" fmla="*/ 16 w 278"/>
                <a:gd name="T63" fmla="*/ 270 h 480"/>
                <a:gd name="T64" fmla="*/ 79 w 278"/>
                <a:gd name="T65" fmla="*/ 255 h 480"/>
                <a:gd name="T66" fmla="*/ 72 w 278"/>
                <a:gd name="T67" fmla="*/ 188 h 480"/>
                <a:gd name="T68" fmla="*/ 14 w 278"/>
                <a:gd name="T69" fmla="*/ 180 h 480"/>
                <a:gd name="T70" fmla="*/ 1 w 278"/>
                <a:gd name="T71" fmla="*/ 185 h 480"/>
                <a:gd name="T72" fmla="*/ 1 w 278"/>
                <a:gd name="T73" fmla="*/ 95 h 480"/>
                <a:gd name="T74" fmla="*/ 108 w 278"/>
                <a:gd name="T75" fmla="*/ 95 h 480"/>
                <a:gd name="T76" fmla="*/ 104 w 278"/>
                <a:gd name="T77" fmla="*/ 80 h 480"/>
                <a:gd name="T78" fmla="*/ 95 w 278"/>
                <a:gd name="T79" fmla="*/ 49 h 480"/>
                <a:gd name="T80" fmla="*/ 134 w 278"/>
                <a:gd name="T81" fmla="*/ 4 h 480"/>
                <a:gd name="T82" fmla="*/ 164 w 278"/>
                <a:gd name="T83" fmla="*/ 33 h 480"/>
                <a:gd name="T84" fmla="*/ 161 w 278"/>
                <a:gd name="T85" fmla="*/ 60 h 480"/>
                <a:gd name="T86" fmla="*/ 151 w 278"/>
                <a:gd name="T87" fmla="*/ 92 h 480"/>
                <a:gd name="T88" fmla="*/ 151 w 278"/>
                <a:gd name="T89" fmla="*/ 95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8" h="480">
                  <a:moveTo>
                    <a:pt x="151" y="95"/>
                  </a:moveTo>
                  <a:cubicBezTo>
                    <a:pt x="153" y="95"/>
                    <a:pt x="155" y="95"/>
                    <a:pt x="157" y="95"/>
                  </a:cubicBezTo>
                  <a:cubicBezTo>
                    <a:pt x="191" y="95"/>
                    <a:pt x="224" y="95"/>
                    <a:pt x="258" y="95"/>
                  </a:cubicBezTo>
                  <a:cubicBezTo>
                    <a:pt x="261" y="95"/>
                    <a:pt x="263" y="96"/>
                    <a:pt x="264" y="99"/>
                  </a:cubicBezTo>
                  <a:cubicBezTo>
                    <a:pt x="268" y="109"/>
                    <a:pt x="273" y="120"/>
                    <a:pt x="277" y="130"/>
                  </a:cubicBezTo>
                  <a:cubicBezTo>
                    <a:pt x="278" y="134"/>
                    <a:pt x="278" y="139"/>
                    <a:pt x="277" y="143"/>
                  </a:cubicBezTo>
                  <a:cubicBezTo>
                    <a:pt x="277" y="146"/>
                    <a:pt x="273" y="149"/>
                    <a:pt x="271" y="150"/>
                  </a:cubicBezTo>
                  <a:cubicBezTo>
                    <a:pt x="259" y="154"/>
                    <a:pt x="247" y="156"/>
                    <a:pt x="235" y="155"/>
                  </a:cubicBezTo>
                  <a:cubicBezTo>
                    <a:pt x="230" y="154"/>
                    <a:pt x="229" y="156"/>
                    <a:pt x="229" y="160"/>
                  </a:cubicBezTo>
                  <a:cubicBezTo>
                    <a:pt x="230" y="170"/>
                    <a:pt x="230" y="181"/>
                    <a:pt x="229" y="192"/>
                  </a:cubicBezTo>
                  <a:cubicBezTo>
                    <a:pt x="229" y="195"/>
                    <a:pt x="228" y="198"/>
                    <a:pt x="226" y="200"/>
                  </a:cubicBezTo>
                  <a:cubicBezTo>
                    <a:pt x="223" y="203"/>
                    <a:pt x="219" y="207"/>
                    <a:pt x="215" y="210"/>
                  </a:cubicBezTo>
                  <a:cubicBezTo>
                    <a:pt x="212" y="213"/>
                    <a:pt x="212" y="214"/>
                    <a:pt x="215" y="217"/>
                  </a:cubicBezTo>
                  <a:cubicBezTo>
                    <a:pt x="219" y="221"/>
                    <a:pt x="224" y="225"/>
                    <a:pt x="227" y="230"/>
                  </a:cubicBezTo>
                  <a:cubicBezTo>
                    <a:pt x="229" y="231"/>
                    <a:pt x="229" y="234"/>
                    <a:pt x="229" y="235"/>
                  </a:cubicBezTo>
                  <a:cubicBezTo>
                    <a:pt x="226" y="245"/>
                    <a:pt x="223" y="254"/>
                    <a:pt x="220" y="264"/>
                  </a:cubicBezTo>
                  <a:cubicBezTo>
                    <a:pt x="219" y="266"/>
                    <a:pt x="219" y="268"/>
                    <a:pt x="220" y="269"/>
                  </a:cubicBezTo>
                  <a:cubicBezTo>
                    <a:pt x="225" y="280"/>
                    <a:pt x="229" y="291"/>
                    <a:pt x="231" y="303"/>
                  </a:cubicBezTo>
                  <a:cubicBezTo>
                    <a:pt x="233" y="318"/>
                    <a:pt x="227" y="332"/>
                    <a:pt x="209" y="335"/>
                  </a:cubicBezTo>
                  <a:cubicBezTo>
                    <a:pt x="189" y="338"/>
                    <a:pt x="169" y="338"/>
                    <a:pt x="149" y="337"/>
                  </a:cubicBezTo>
                  <a:cubicBezTo>
                    <a:pt x="136" y="336"/>
                    <a:pt x="122" y="333"/>
                    <a:pt x="108" y="331"/>
                  </a:cubicBezTo>
                  <a:cubicBezTo>
                    <a:pt x="105" y="331"/>
                    <a:pt x="103" y="331"/>
                    <a:pt x="103" y="335"/>
                  </a:cubicBezTo>
                  <a:cubicBezTo>
                    <a:pt x="101" y="349"/>
                    <a:pt x="98" y="363"/>
                    <a:pt x="96" y="377"/>
                  </a:cubicBezTo>
                  <a:cubicBezTo>
                    <a:pt x="93" y="391"/>
                    <a:pt x="91" y="405"/>
                    <a:pt x="88" y="420"/>
                  </a:cubicBezTo>
                  <a:cubicBezTo>
                    <a:pt x="85" y="438"/>
                    <a:pt x="82" y="456"/>
                    <a:pt x="79" y="474"/>
                  </a:cubicBezTo>
                  <a:cubicBezTo>
                    <a:pt x="78" y="476"/>
                    <a:pt x="78" y="477"/>
                    <a:pt x="77" y="480"/>
                  </a:cubicBezTo>
                  <a:cubicBezTo>
                    <a:pt x="70" y="476"/>
                    <a:pt x="62" y="473"/>
                    <a:pt x="55" y="469"/>
                  </a:cubicBezTo>
                  <a:cubicBezTo>
                    <a:pt x="38" y="461"/>
                    <a:pt x="21" y="453"/>
                    <a:pt x="4" y="445"/>
                  </a:cubicBezTo>
                  <a:cubicBezTo>
                    <a:pt x="0" y="443"/>
                    <a:pt x="0" y="441"/>
                    <a:pt x="0" y="438"/>
                  </a:cubicBezTo>
                  <a:cubicBezTo>
                    <a:pt x="0" y="392"/>
                    <a:pt x="0" y="347"/>
                    <a:pt x="0" y="301"/>
                  </a:cubicBezTo>
                  <a:cubicBezTo>
                    <a:pt x="0" y="289"/>
                    <a:pt x="0" y="277"/>
                    <a:pt x="0" y="265"/>
                  </a:cubicBezTo>
                  <a:cubicBezTo>
                    <a:pt x="6" y="266"/>
                    <a:pt x="11" y="268"/>
                    <a:pt x="16" y="270"/>
                  </a:cubicBezTo>
                  <a:cubicBezTo>
                    <a:pt x="39" y="278"/>
                    <a:pt x="64" y="273"/>
                    <a:pt x="79" y="255"/>
                  </a:cubicBezTo>
                  <a:cubicBezTo>
                    <a:pt x="98" y="233"/>
                    <a:pt x="93" y="204"/>
                    <a:pt x="72" y="188"/>
                  </a:cubicBezTo>
                  <a:cubicBezTo>
                    <a:pt x="54" y="174"/>
                    <a:pt x="35" y="173"/>
                    <a:pt x="14" y="180"/>
                  </a:cubicBezTo>
                  <a:cubicBezTo>
                    <a:pt x="10" y="182"/>
                    <a:pt x="5" y="183"/>
                    <a:pt x="1" y="185"/>
                  </a:cubicBezTo>
                  <a:cubicBezTo>
                    <a:pt x="1" y="155"/>
                    <a:pt x="1" y="125"/>
                    <a:pt x="1" y="95"/>
                  </a:cubicBezTo>
                  <a:cubicBezTo>
                    <a:pt x="36" y="95"/>
                    <a:pt x="72" y="95"/>
                    <a:pt x="108" y="95"/>
                  </a:cubicBezTo>
                  <a:cubicBezTo>
                    <a:pt x="107" y="90"/>
                    <a:pt x="105" y="85"/>
                    <a:pt x="104" y="80"/>
                  </a:cubicBezTo>
                  <a:cubicBezTo>
                    <a:pt x="101" y="70"/>
                    <a:pt x="97" y="59"/>
                    <a:pt x="95" y="49"/>
                  </a:cubicBezTo>
                  <a:cubicBezTo>
                    <a:pt x="90" y="28"/>
                    <a:pt x="106" y="0"/>
                    <a:pt x="134" y="4"/>
                  </a:cubicBezTo>
                  <a:cubicBezTo>
                    <a:pt x="148" y="5"/>
                    <a:pt x="159" y="16"/>
                    <a:pt x="164" y="33"/>
                  </a:cubicBezTo>
                  <a:cubicBezTo>
                    <a:pt x="166" y="42"/>
                    <a:pt x="164" y="51"/>
                    <a:pt x="161" y="60"/>
                  </a:cubicBezTo>
                  <a:cubicBezTo>
                    <a:pt x="158" y="71"/>
                    <a:pt x="155" y="81"/>
                    <a:pt x="151" y="92"/>
                  </a:cubicBezTo>
                  <a:cubicBezTo>
                    <a:pt x="151" y="92"/>
                    <a:pt x="151" y="93"/>
                    <a:pt x="151" y="9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6" name="Freeform 6"/>
            <p:cNvSpPr>
              <a:spLocks/>
            </p:cNvSpPr>
            <p:nvPr/>
          </p:nvSpPr>
          <p:spPr bwMode="auto">
            <a:xfrm>
              <a:off x="5226050" y="2312988"/>
              <a:ext cx="804863" cy="1268413"/>
            </a:xfrm>
            <a:custGeom>
              <a:avLst/>
              <a:gdLst>
                <a:gd name="T0" fmla="*/ 251 w 252"/>
                <a:gd name="T1" fmla="*/ 132 h 398"/>
                <a:gd name="T2" fmla="*/ 230 w 252"/>
                <a:gd name="T3" fmla="*/ 125 h 398"/>
                <a:gd name="T4" fmla="*/ 163 w 252"/>
                <a:gd name="T5" fmla="*/ 158 h 398"/>
                <a:gd name="T6" fmla="*/ 190 w 252"/>
                <a:gd name="T7" fmla="*/ 215 h 398"/>
                <a:gd name="T8" fmla="*/ 236 w 252"/>
                <a:gd name="T9" fmla="*/ 217 h 398"/>
                <a:gd name="T10" fmla="*/ 251 w 252"/>
                <a:gd name="T11" fmla="*/ 212 h 398"/>
                <a:gd name="T12" fmla="*/ 251 w 252"/>
                <a:gd name="T13" fmla="*/ 302 h 398"/>
                <a:gd name="T14" fmla="*/ 245 w 252"/>
                <a:gd name="T15" fmla="*/ 302 h 398"/>
                <a:gd name="T16" fmla="*/ 149 w 252"/>
                <a:gd name="T17" fmla="*/ 302 h 398"/>
                <a:gd name="T18" fmla="*/ 145 w 252"/>
                <a:gd name="T19" fmla="*/ 308 h 398"/>
                <a:gd name="T20" fmla="*/ 156 w 252"/>
                <a:gd name="T21" fmla="*/ 345 h 398"/>
                <a:gd name="T22" fmla="*/ 132 w 252"/>
                <a:gd name="T23" fmla="*/ 393 h 398"/>
                <a:gd name="T24" fmla="*/ 94 w 252"/>
                <a:gd name="T25" fmla="*/ 379 h 398"/>
                <a:gd name="T26" fmla="*/ 89 w 252"/>
                <a:gd name="T27" fmla="*/ 341 h 398"/>
                <a:gd name="T28" fmla="*/ 100 w 252"/>
                <a:gd name="T29" fmla="*/ 306 h 398"/>
                <a:gd name="T30" fmla="*/ 98 w 252"/>
                <a:gd name="T31" fmla="*/ 302 h 398"/>
                <a:gd name="T32" fmla="*/ 95 w 252"/>
                <a:gd name="T33" fmla="*/ 302 h 398"/>
                <a:gd name="T34" fmla="*/ 18 w 252"/>
                <a:gd name="T35" fmla="*/ 302 h 398"/>
                <a:gd name="T36" fmla="*/ 10 w 252"/>
                <a:gd name="T37" fmla="*/ 297 h 398"/>
                <a:gd name="T38" fmla="*/ 3 w 252"/>
                <a:gd name="T39" fmla="*/ 255 h 398"/>
                <a:gd name="T40" fmla="*/ 2 w 252"/>
                <a:gd name="T41" fmla="*/ 197 h 398"/>
                <a:gd name="T42" fmla="*/ 53 w 252"/>
                <a:gd name="T43" fmla="*/ 70 h 398"/>
                <a:gd name="T44" fmla="*/ 112 w 252"/>
                <a:gd name="T45" fmla="*/ 29 h 398"/>
                <a:gd name="T46" fmla="*/ 170 w 252"/>
                <a:gd name="T47" fmla="*/ 9 h 398"/>
                <a:gd name="T48" fmla="*/ 233 w 252"/>
                <a:gd name="T49" fmla="*/ 1 h 398"/>
                <a:gd name="T50" fmla="*/ 248 w 252"/>
                <a:gd name="T51" fmla="*/ 0 h 398"/>
                <a:gd name="T52" fmla="*/ 252 w 252"/>
                <a:gd name="T53" fmla="*/ 4 h 398"/>
                <a:gd name="T54" fmla="*/ 251 w 252"/>
                <a:gd name="T55" fmla="*/ 131 h 398"/>
                <a:gd name="T56" fmla="*/ 251 w 252"/>
                <a:gd name="T57" fmla="*/ 132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2" h="398">
                  <a:moveTo>
                    <a:pt x="251" y="132"/>
                  </a:moveTo>
                  <a:cubicBezTo>
                    <a:pt x="244" y="130"/>
                    <a:pt x="237" y="128"/>
                    <a:pt x="230" y="125"/>
                  </a:cubicBezTo>
                  <a:cubicBezTo>
                    <a:pt x="203" y="117"/>
                    <a:pt x="172" y="131"/>
                    <a:pt x="163" y="158"/>
                  </a:cubicBezTo>
                  <a:cubicBezTo>
                    <a:pt x="156" y="182"/>
                    <a:pt x="168" y="205"/>
                    <a:pt x="190" y="215"/>
                  </a:cubicBezTo>
                  <a:cubicBezTo>
                    <a:pt x="205" y="223"/>
                    <a:pt x="221" y="222"/>
                    <a:pt x="236" y="217"/>
                  </a:cubicBezTo>
                  <a:cubicBezTo>
                    <a:pt x="241" y="215"/>
                    <a:pt x="246" y="214"/>
                    <a:pt x="251" y="212"/>
                  </a:cubicBezTo>
                  <a:cubicBezTo>
                    <a:pt x="251" y="242"/>
                    <a:pt x="251" y="272"/>
                    <a:pt x="251" y="302"/>
                  </a:cubicBezTo>
                  <a:cubicBezTo>
                    <a:pt x="249" y="302"/>
                    <a:pt x="247" y="302"/>
                    <a:pt x="245" y="302"/>
                  </a:cubicBezTo>
                  <a:cubicBezTo>
                    <a:pt x="213" y="302"/>
                    <a:pt x="181" y="302"/>
                    <a:pt x="149" y="302"/>
                  </a:cubicBezTo>
                  <a:cubicBezTo>
                    <a:pt x="143" y="302"/>
                    <a:pt x="143" y="302"/>
                    <a:pt x="145" y="308"/>
                  </a:cubicBezTo>
                  <a:cubicBezTo>
                    <a:pt x="149" y="320"/>
                    <a:pt x="153" y="332"/>
                    <a:pt x="156" y="345"/>
                  </a:cubicBezTo>
                  <a:cubicBezTo>
                    <a:pt x="161" y="365"/>
                    <a:pt x="153" y="386"/>
                    <a:pt x="132" y="393"/>
                  </a:cubicBezTo>
                  <a:cubicBezTo>
                    <a:pt x="118" y="398"/>
                    <a:pt x="103" y="394"/>
                    <a:pt x="94" y="379"/>
                  </a:cubicBezTo>
                  <a:cubicBezTo>
                    <a:pt x="86" y="367"/>
                    <a:pt x="85" y="354"/>
                    <a:pt x="89" y="341"/>
                  </a:cubicBezTo>
                  <a:cubicBezTo>
                    <a:pt x="93" y="329"/>
                    <a:pt x="97" y="317"/>
                    <a:pt x="100" y="306"/>
                  </a:cubicBezTo>
                  <a:cubicBezTo>
                    <a:pt x="100" y="305"/>
                    <a:pt x="99" y="303"/>
                    <a:pt x="98" y="302"/>
                  </a:cubicBezTo>
                  <a:cubicBezTo>
                    <a:pt x="97" y="302"/>
                    <a:pt x="96" y="302"/>
                    <a:pt x="95" y="302"/>
                  </a:cubicBezTo>
                  <a:cubicBezTo>
                    <a:pt x="69" y="302"/>
                    <a:pt x="43" y="302"/>
                    <a:pt x="18" y="302"/>
                  </a:cubicBezTo>
                  <a:cubicBezTo>
                    <a:pt x="13" y="302"/>
                    <a:pt x="11" y="301"/>
                    <a:pt x="10" y="297"/>
                  </a:cubicBezTo>
                  <a:cubicBezTo>
                    <a:pt x="8" y="283"/>
                    <a:pt x="4" y="269"/>
                    <a:pt x="3" y="255"/>
                  </a:cubicBezTo>
                  <a:cubicBezTo>
                    <a:pt x="2" y="236"/>
                    <a:pt x="0" y="216"/>
                    <a:pt x="2" y="197"/>
                  </a:cubicBezTo>
                  <a:cubicBezTo>
                    <a:pt x="5" y="149"/>
                    <a:pt x="19" y="106"/>
                    <a:pt x="53" y="70"/>
                  </a:cubicBezTo>
                  <a:cubicBezTo>
                    <a:pt x="70" y="53"/>
                    <a:pt x="90" y="39"/>
                    <a:pt x="112" y="29"/>
                  </a:cubicBezTo>
                  <a:cubicBezTo>
                    <a:pt x="130" y="20"/>
                    <a:pt x="150" y="13"/>
                    <a:pt x="170" y="9"/>
                  </a:cubicBezTo>
                  <a:cubicBezTo>
                    <a:pt x="191" y="4"/>
                    <a:pt x="212" y="2"/>
                    <a:pt x="233" y="1"/>
                  </a:cubicBezTo>
                  <a:cubicBezTo>
                    <a:pt x="238" y="1"/>
                    <a:pt x="243" y="0"/>
                    <a:pt x="248" y="0"/>
                  </a:cubicBezTo>
                  <a:cubicBezTo>
                    <a:pt x="250" y="0"/>
                    <a:pt x="252" y="1"/>
                    <a:pt x="252" y="4"/>
                  </a:cubicBezTo>
                  <a:cubicBezTo>
                    <a:pt x="252" y="46"/>
                    <a:pt x="252" y="88"/>
                    <a:pt x="251" y="131"/>
                  </a:cubicBezTo>
                  <a:cubicBezTo>
                    <a:pt x="251" y="131"/>
                    <a:pt x="251" y="131"/>
                    <a:pt x="251" y="132"/>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7" name="Freeform 7"/>
            <p:cNvSpPr>
              <a:spLocks/>
            </p:cNvSpPr>
            <p:nvPr/>
          </p:nvSpPr>
          <p:spPr bwMode="auto">
            <a:xfrm>
              <a:off x="5778500" y="2316163"/>
              <a:ext cx="1104900" cy="960438"/>
            </a:xfrm>
            <a:custGeom>
              <a:avLst/>
              <a:gdLst>
                <a:gd name="T0" fmla="*/ 346 w 346"/>
                <a:gd name="T1" fmla="*/ 301 h 301"/>
                <a:gd name="T2" fmla="*/ 261 w 346"/>
                <a:gd name="T3" fmla="*/ 301 h 301"/>
                <a:gd name="T4" fmla="*/ 267 w 346"/>
                <a:gd name="T5" fmla="*/ 282 h 301"/>
                <a:gd name="T6" fmla="*/ 253 w 346"/>
                <a:gd name="T7" fmla="*/ 223 h 301"/>
                <a:gd name="T8" fmla="*/ 179 w 346"/>
                <a:gd name="T9" fmla="*/ 236 h 301"/>
                <a:gd name="T10" fmla="*/ 178 w 346"/>
                <a:gd name="T11" fmla="*/ 290 h 301"/>
                <a:gd name="T12" fmla="*/ 179 w 346"/>
                <a:gd name="T13" fmla="*/ 293 h 301"/>
                <a:gd name="T14" fmla="*/ 181 w 346"/>
                <a:gd name="T15" fmla="*/ 301 h 301"/>
                <a:gd name="T16" fmla="*/ 92 w 346"/>
                <a:gd name="T17" fmla="*/ 301 h 301"/>
                <a:gd name="T18" fmla="*/ 92 w 346"/>
                <a:gd name="T19" fmla="*/ 192 h 301"/>
                <a:gd name="T20" fmla="*/ 71 w 346"/>
                <a:gd name="T21" fmla="*/ 199 h 301"/>
                <a:gd name="T22" fmla="*/ 35 w 346"/>
                <a:gd name="T23" fmla="*/ 206 h 301"/>
                <a:gd name="T24" fmla="*/ 1 w 346"/>
                <a:gd name="T25" fmla="*/ 173 h 301"/>
                <a:gd name="T26" fmla="*/ 22 w 346"/>
                <a:gd name="T27" fmla="*/ 140 h 301"/>
                <a:gd name="T28" fmla="*/ 57 w 346"/>
                <a:gd name="T29" fmla="*/ 139 h 301"/>
                <a:gd name="T30" fmla="*/ 86 w 346"/>
                <a:gd name="T31" fmla="*/ 148 h 301"/>
                <a:gd name="T32" fmla="*/ 92 w 346"/>
                <a:gd name="T33" fmla="*/ 149 h 301"/>
                <a:gd name="T34" fmla="*/ 92 w 346"/>
                <a:gd name="T35" fmla="*/ 0 h 301"/>
                <a:gd name="T36" fmla="*/ 105 w 346"/>
                <a:gd name="T37" fmla="*/ 1 h 301"/>
                <a:gd name="T38" fmla="*/ 186 w 346"/>
                <a:gd name="T39" fmla="*/ 19 h 301"/>
                <a:gd name="T40" fmla="*/ 278 w 346"/>
                <a:gd name="T41" fmla="*/ 97 h 301"/>
                <a:gd name="T42" fmla="*/ 307 w 346"/>
                <a:gd name="T43" fmla="*/ 172 h 301"/>
                <a:gd name="T44" fmla="*/ 314 w 346"/>
                <a:gd name="T45" fmla="*/ 227 h 301"/>
                <a:gd name="T46" fmla="*/ 325 w 346"/>
                <a:gd name="T47" fmla="*/ 263 h 301"/>
                <a:gd name="T48" fmla="*/ 346 w 346"/>
                <a:gd name="T49"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6" h="301">
                  <a:moveTo>
                    <a:pt x="346" y="301"/>
                  </a:moveTo>
                  <a:cubicBezTo>
                    <a:pt x="318" y="301"/>
                    <a:pt x="290" y="301"/>
                    <a:pt x="261" y="301"/>
                  </a:cubicBezTo>
                  <a:cubicBezTo>
                    <a:pt x="263" y="294"/>
                    <a:pt x="265" y="288"/>
                    <a:pt x="267" y="282"/>
                  </a:cubicBezTo>
                  <a:cubicBezTo>
                    <a:pt x="274" y="261"/>
                    <a:pt x="269" y="237"/>
                    <a:pt x="253" y="223"/>
                  </a:cubicBezTo>
                  <a:cubicBezTo>
                    <a:pt x="229" y="200"/>
                    <a:pt x="195" y="208"/>
                    <a:pt x="179" y="236"/>
                  </a:cubicBezTo>
                  <a:cubicBezTo>
                    <a:pt x="170" y="254"/>
                    <a:pt x="171" y="272"/>
                    <a:pt x="178" y="290"/>
                  </a:cubicBezTo>
                  <a:cubicBezTo>
                    <a:pt x="179" y="291"/>
                    <a:pt x="179" y="292"/>
                    <a:pt x="179" y="293"/>
                  </a:cubicBezTo>
                  <a:cubicBezTo>
                    <a:pt x="180" y="295"/>
                    <a:pt x="181" y="298"/>
                    <a:pt x="181" y="301"/>
                  </a:cubicBezTo>
                  <a:cubicBezTo>
                    <a:pt x="152" y="301"/>
                    <a:pt x="122" y="301"/>
                    <a:pt x="92" y="301"/>
                  </a:cubicBezTo>
                  <a:cubicBezTo>
                    <a:pt x="92" y="265"/>
                    <a:pt x="92" y="229"/>
                    <a:pt x="92" y="192"/>
                  </a:cubicBezTo>
                  <a:cubicBezTo>
                    <a:pt x="84" y="195"/>
                    <a:pt x="78" y="197"/>
                    <a:pt x="71" y="199"/>
                  </a:cubicBezTo>
                  <a:cubicBezTo>
                    <a:pt x="59" y="203"/>
                    <a:pt x="48" y="208"/>
                    <a:pt x="35" y="206"/>
                  </a:cubicBezTo>
                  <a:cubicBezTo>
                    <a:pt x="18" y="203"/>
                    <a:pt x="4" y="192"/>
                    <a:pt x="1" y="173"/>
                  </a:cubicBezTo>
                  <a:cubicBezTo>
                    <a:pt x="0" y="160"/>
                    <a:pt x="10" y="145"/>
                    <a:pt x="22" y="140"/>
                  </a:cubicBezTo>
                  <a:cubicBezTo>
                    <a:pt x="34" y="135"/>
                    <a:pt x="45" y="135"/>
                    <a:pt x="57" y="139"/>
                  </a:cubicBezTo>
                  <a:cubicBezTo>
                    <a:pt x="67" y="142"/>
                    <a:pt x="76" y="145"/>
                    <a:pt x="86" y="148"/>
                  </a:cubicBezTo>
                  <a:cubicBezTo>
                    <a:pt x="88" y="148"/>
                    <a:pt x="90" y="149"/>
                    <a:pt x="92" y="149"/>
                  </a:cubicBezTo>
                  <a:cubicBezTo>
                    <a:pt x="92" y="99"/>
                    <a:pt x="92" y="50"/>
                    <a:pt x="92" y="0"/>
                  </a:cubicBezTo>
                  <a:cubicBezTo>
                    <a:pt x="97" y="0"/>
                    <a:pt x="101" y="0"/>
                    <a:pt x="105" y="1"/>
                  </a:cubicBezTo>
                  <a:cubicBezTo>
                    <a:pt x="133" y="3"/>
                    <a:pt x="160" y="8"/>
                    <a:pt x="186" y="19"/>
                  </a:cubicBezTo>
                  <a:cubicBezTo>
                    <a:pt x="225" y="35"/>
                    <a:pt x="256" y="61"/>
                    <a:pt x="278" y="97"/>
                  </a:cubicBezTo>
                  <a:cubicBezTo>
                    <a:pt x="292" y="120"/>
                    <a:pt x="302" y="146"/>
                    <a:pt x="307" y="172"/>
                  </a:cubicBezTo>
                  <a:cubicBezTo>
                    <a:pt x="311" y="190"/>
                    <a:pt x="313" y="209"/>
                    <a:pt x="314" y="227"/>
                  </a:cubicBezTo>
                  <a:cubicBezTo>
                    <a:pt x="315" y="240"/>
                    <a:pt x="319" y="252"/>
                    <a:pt x="325" y="263"/>
                  </a:cubicBezTo>
                  <a:cubicBezTo>
                    <a:pt x="332" y="275"/>
                    <a:pt x="339" y="288"/>
                    <a:pt x="346" y="30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accent6">
                    <a:lumMod val="40000"/>
                    <a:lumOff val="60000"/>
                  </a:schemeClr>
                </a:solidFill>
                <a:effectLst/>
                <a:uLnTx/>
                <a:uFillTx/>
                <a:latin typeface="Open Sans" panose="020B0606030504020204"/>
              </a:endParaRPr>
            </a:p>
          </p:txBody>
        </p:sp>
        <p:sp>
          <p:nvSpPr>
            <p:cNvPr id="8" name="Freeform 8"/>
            <p:cNvSpPr>
              <a:spLocks/>
            </p:cNvSpPr>
            <p:nvPr/>
          </p:nvSpPr>
          <p:spPr bwMode="auto">
            <a:xfrm>
              <a:off x="5276850" y="3321051"/>
              <a:ext cx="1054100" cy="1087438"/>
            </a:xfrm>
            <a:custGeom>
              <a:avLst/>
              <a:gdLst>
                <a:gd name="T0" fmla="*/ 145 w 330"/>
                <a:gd name="T1" fmla="*/ 0 h 341"/>
                <a:gd name="T2" fmla="*/ 235 w 330"/>
                <a:gd name="T3" fmla="*/ 0 h 341"/>
                <a:gd name="T4" fmla="*/ 235 w 330"/>
                <a:gd name="T5" fmla="*/ 108 h 341"/>
                <a:gd name="T6" fmla="*/ 255 w 330"/>
                <a:gd name="T7" fmla="*/ 102 h 341"/>
                <a:gd name="T8" fmla="*/ 281 w 330"/>
                <a:gd name="T9" fmla="*/ 95 h 341"/>
                <a:gd name="T10" fmla="*/ 323 w 330"/>
                <a:gd name="T11" fmla="*/ 116 h 341"/>
                <a:gd name="T12" fmla="*/ 309 w 330"/>
                <a:gd name="T13" fmla="*/ 159 h 341"/>
                <a:gd name="T14" fmla="*/ 272 w 330"/>
                <a:gd name="T15" fmla="*/ 163 h 341"/>
                <a:gd name="T16" fmla="*/ 236 w 330"/>
                <a:gd name="T17" fmla="*/ 151 h 341"/>
                <a:gd name="T18" fmla="*/ 236 w 330"/>
                <a:gd name="T19" fmla="*/ 341 h 341"/>
                <a:gd name="T20" fmla="*/ 219 w 330"/>
                <a:gd name="T21" fmla="*/ 334 h 341"/>
                <a:gd name="T22" fmla="*/ 154 w 330"/>
                <a:gd name="T23" fmla="*/ 303 h 341"/>
                <a:gd name="T24" fmla="*/ 91 w 330"/>
                <a:gd name="T25" fmla="*/ 272 h 341"/>
                <a:gd name="T26" fmla="*/ 64 w 330"/>
                <a:gd name="T27" fmla="*/ 260 h 341"/>
                <a:gd name="T28" fmla="*/ 60 w 330"/>
                <a:gd name="T29" fmla="*/ 253 h 341"/>
                <a:gd name="T30" fmla="*/ 63 w 330"/>
                <a:gd name="T31" fmla="*/ 153 h 341"/>
                <a:gd name="T32" fmla="*/ 62 w 330"/>
                <a:gd name="T33" fmla="*/ 119 h 341"/>
                <a:gd name="T34" fmla="*/ 58 w 330"/>
                <a:gd name="T35" fmla="*/ 109 h 341"/>
                <a:gd name="T36" fmla="*/ 13 w 330"/>
                <a:gd name="T37" fmla="*/ 35 h 341"/>
                <a:gd name="T38" fmla="*/ 0 w 330"/>
                <a:gd name="T39" fmla="*/ 0 h 341"/>
                <a:gd name="T40" fmla="*/ 67 w 330"/>
                <a:gd name="T41" fmla="*/ 0 h 341"/>
                <a:gd name="T42" fmla="*/ 62 w 330"/>
                <a:gd name="T43" fmla="*/ 16 h 341"/>
                <a:gd name="T44" fmla="*/ 69 w 330"/>
                <a:gd name="T45" fmla="*/ 73 h 341"/>
                <a:gd name="T46" fmla="*/ 147 w 330"/>
                <a:gd name="T47" fmla="*/ 68 h 341"/>
                <a:gd name="T48" fmla="*/ 151 w 330"/>
                <a:gd name="T49" fmla="*/ 17 h 341"/>
                <a:gd name="T50" fmla="*/ 145 w 330"/>
                <a:gd name="T51"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0" h="341">
                  <a:moveTo>
                    <a:pt x="145" y="0"/>
                  </a:moveTo>
                  <a:cubicBezTo>
                    <a:pt x="176" y="0"/>
                    <a:pt x="205" y="0"/>
                    <a:pt x="235" y="0"/>
                  </a:cubicBezTo>
                  <a:cubicBezTo>
                    <a:pt x="235" y="36"/>
                    <a:pt x="235" y="71"/>
                    <a:pt x="235" y="108"/>
                  </a:cubicBezTo>
                  <a:cubicBezTo>
                    <a:pt x="242" y="106"/>
                    <a:pt x="248" y="104"/>
                    <a:pt x="255" y="102"/>
                  </a:cubicBezTo>
                  <a:cubicBezTo>
                    <a:pt x="263" y="100"/>
                    <a:pt x="272" y="97"/>
                    <a:pt x="281" y="95"/>
                  </a:cubicBezTo>
                  <a:cubicBezTo>
                    <a:pt x="298" y="92"/>
                    <a:pt x="316" y="101"/>
                    <a:pt x="323" y="116"/>
                  </a:cubicBezTo>
                  <a:cubicBezTo>
                    <a:pt x="330" y="132"/>
                    <a:pt x="324" y="150"/>
                    <a:pt x="309" y="159"/>
                  </a:cubicBezTo>
                  <a:cubicBezTo>
                    <a:pt x="297" y="166"/>
                    <a:pt x="285" y="167"/>
                    <a:pt x="272" y="163"/>
                  </a:cubicBezTo>
                  <a:cubicBezTo>
                    <a:pt x="260" y="159"/>
                    <a:pt x="248" y="155"/>
                    <a:pt x="236" y="151"/>
                  </a:cubicBezTo>
                  <a:cubicBezTo>
                    <a:pt x="236" y="215"/>
                    <a:pt x="236" y="278"/>
                    <a:pt x="236" y="341"/>
                  </a:cubicBezTo>
                  <a:cubicBezTo>
                    <a:pt x="230" y="339"/>
                    <a:pt x="224" y="336"/>
                    <a:pt x="219" y="334"/>
                  </a:cubicBezTo>
                  <a:cubicBezTo>
                    <a:pt x="197" y="323"/>
                    <a:pt x="176" y="313"/>
                    <a:pt x="154" y="303"/>
                  </a:cubicBezTo>
                  <a:cubicBezTo>
                    <a:pt x="133" y="293"/>
                    <a:pt x="112" y="282"/>
                    <a:pt x="91" y="272"/>
                  </a:cubicBezTo>
                  <a:cubicBezTo>
                    <a:pt x="82" y="268"/>
                    <a:pt x="73" y="264"/>
                    <a:pt x="64" y="260"/>
                  </a:cubicBezTo>
                  <a:cubicBezTo>
                    <a:pt x="61" y="258"/>
                    <a:pt x="60" y="257"/>
                    <a:pt x="60" y="253"/>
                  </a:cubicBezTo>
                  <a:cubicBezTo>
                    <a:pt x="61" y="220"/>
                    <a:pt x="62" y="187"/>
                    <a:pt x="63" y="153"/>
                  </a:cubicBezTo>
                  <a:cubicBezTo>
                    <a:pt x="63" y="142"/>
                    <a:pt x="62" y="130"/>
                    <a:pt x="62" y="119"/>
                  </a:cubicBezTo>
                  <a:cubicBezTo>
                    <a:pt x="61" y="115"/>
                    <a:pt x="60" y="111"/>
                    <a:pt x="58" y="109"/>
                  </a:cubicBezTo>
                  <a:cubicBezTo>
                    <a:pt x="40" y="86"/>
                    <a:pt x="25" y="61"/>
                    <a:pt x="13" y="35"/>
                  </a:cubicBezTo>
                  <a:cubicBezTo>
                    <a:pt x="9" y="24"/>
                    <a:pt x="4" y="12"/>
                    <a:pt x="0" y="0"/>
                  </a:cubicBezTo>
                  <a:cubicBezTo>
                    <a:pt x="22" y="0"/>
                    <a:pt x="44" y="0"/>
                    <a:pt x="67" y="0"/>
                  </a:cubicBezTo>
                  <a:cubicBezTo>
                    <a:pt x="65" y="6"/>
                    <a:pt x="64" y="11"/>
                    <a:pt x="62" y="16"/>
                  </a:cubicBezTo>
                  <a:cubicBezTo>
                    <a:pt x="54" y="36"/>
                    <a:pt x="55" y="55"/>
                    <a:pt x="69" y="73"/>
                  </a:cubicBezTo>
                  <a:cubicBezTo>
                    <a:pt x="89" y="101"/>
                    <a:pt x="130" y="98"/>
                    <a:pt x="147" y="68"/>
                  </a:cubicBezTo>
                  <a:cubicBezTo>
                    <a:pt x="156" y="52"/>
                    <a:pt x="157" y="35"/>
                    <a:pt x="151" y="17"/>
                  </a:cubicBezTo>
                  <a:cubicBezTo>
                    <a:pt x="149" y="12"/>
                    <a:pt x="147" y="6"/>
                    <a:pt x="14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grpSp>
      <p:sp>
        <p:nvSpPr>
          <p:cNvPr id="10" name="TextBox 9">
            <a:extLst>
              <a:ext uri="{FF2B5EF4-FFF2-40B4-BE49-F238E27FC236}">
                <a16:creationId xmlns:a16="http://schemas.microsoft.com/office/drawing/2014/main" id="{DB0A9C50-B290-4C30-A65A-9D7AB111D154}"/>
              </a:ext>
            </a:extLst>
          </p:cNvPr>
          <p:cNvSpPr txBox="1"/>
          <p:nvPr/>
        </p:nvSpPr>
        <p:spPr>
          <a:xfrm>
            <a:off x="407760" y="-64906"/>
            <a:ext cx="12008386"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WADAU TUFANYE YAFUATAYO </a:t>
            </a:r>
          </a:p>
        </p:txBody>
      </p:sp>
      <p:sp>
        <p:nvSpPr>
          <p:cNvPr id="11" name="TextBox 10">
            <a:extLst>
              <a:ext uri="{FF2B5EF4-FFF2-40B4-BE49-F238E27FC236}">
                <a16:creationId xmlns:a16="http://schemas.microsoft.com/office/drawing/2014/main" id="{8016977A-112F-4154-95F5-0608714FBFEE}"/>
              </a:ext>
            </a:extLst>
          </p:cNvPr>
          <p:cNvSpPr txBox="1"/>
          <p:nvPr/>
        </p:nvSpPr>
        <p:spPr>
          <a:xfrm>
            <a:off x="4394691" y="1036442"/>
            <a:ext cx="7791799"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Open Sans" panose="020B0606030504020204"/>
              </a:rPr>
              <a:t>Tuwe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nidhamu</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kwenye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kazi</a:t>
            </a:r>
            <a:r>
              <a:rPr kumimoji="0" lang="en-US" sz="3200" b="0" i="0" u="none" strike="noStrike" kern="1200" cap="none" spc="0" normalizeH="0" noProof="0" dirty="0">
                <a:ln>
                  <a:noFill/>
                </a:ln>
                <a:solidFill>
                  <a:srgbClr val="FFFFFF"/>
                </a:solidFill>
                <a:effectLst/>
                <a:uLnTx/>
                <a:uFillTx/>
                <a:latin typeface="Open Sans" panose="020B0606030504020204"/>
              </a:rPr>
              <a:t> ,</a:t>
            </a:r>
            <a:r>
              <a:rPr kumimoji="0" lang="en-US" sz="3200" b="0" i="0" u="none" strike="noStrike" kern="1200" cap="none" spc="0" normalizeH="0" noProof="0" dirty="0" err="1">
                <a:ln>
                  <a:noFill/>
                </a:ln>
                <a:solidFill>
                  <a:srgbClr val="FFFFFF"/>
                </a:solidFill>
                <a:effectLst/>
                <a:uLnTx/>
                <a:uFillTx/>
                <a:latin typeface="Open Sans" panose="020B0606030504020204"/>
              </a:rPr>
              <a:t>Sheria</a:t>
            </a:r>
            <a:r>
              <a:rPr kumimoji="0" lang="en-US" sz="3200" b="0" i="0" u="none" strike="noStrike" kern="1200" cap="none" spc="0" normalizeH="0" noProof="0" dirty="0">
                <a:ln>
                  <a:noFill/>
                </a:ln>
                <a:solidFill>
                  <a:srgbClr val="FFFFFF"/>
                </a:solidFill>
                <a:effectLst/>
                <a:uLnTx/>
                <a:uFillTx/>
                <a:latin typeface="Open Sans" panose="020B0606030504020204"/>
              </a:rPr>
              <a:t> </a:t>
            </a:r>
            <a:r>
              <a:rPr kumimoji="0" lang="en-US" sz="3200" b="0" i="0" u="none" strike="noStrike" kern="1200" cap="none" spc="0" normalizeH="0" noProof="0" dirty="0" err="1">
                <a:ln>
                  <a:noFill/>
                </a:ln>
                <a:solidFill>
                  <a:srgbClr val="FFFFFF"/>
                </a:solidFill>
                <a:effectLst/>
                <a:uLnTx/>
                <a:uFillTx/>
                <a:latin typeface="Open Sans" panose="020B0606030504020204"/>
              </a:rPr>
              <a:t>na</a:t>
            </a:r>
            <a:r>
              <a:rPr kumimoji="0" lang="en-US" sz="3200" b="0" i="0" u="none" strike="noStrike" kern="1200" cap="none" spc="0" normalizeH="0" noProof="0" dirty="0">
                <a:ln>
                  <a:noFill/>
                </a:ln>
                <a:solidFill>
                  <a:srgbClr val="FFFFFF"/>
                </a:solidFill>
                <a:effectLst/>
                <a:uLnTx/>
                <a:uFillTx/>
                <a:latin typeface="Open Sans" panose="020B0606030504020204"/>
              </a:rPr>
              <a:t> </a:t>
            </a:r>
            <a:r>
              <a:rPr kumimoji="0" lang="en-US" sz="3200" b="0" i="0" u="none" strike="noStrike" kern="1200" cap="none" spc="0" normalizeH="0" noProof="0" dirty="0" err="1">
                <a:ln>
                  <a:noFill/>
                </a:ln>
                <a:solidFill>
                  <a:srgbClr val="FFFFFF"/>
                </a:solidFill>
                <a:effectLst/>
                <a:uLnTx/>
                <a:uFillTx/>
                <a:latin typeface="Open Sans" panose="020B0606030504020204"/>
              </a:rPr>
              <a:t>Mikataba</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12" name="TextBox 11">
            <a:extLst>
              <a:ext uri="{FF2B5EF4-FFF2-40B4-BE49-F238E27FC236}">
                <a16:creationId xmlns:a16="http://schemas.microsoft.com/office/drawing/2014/main" id="{8016977A-112F-4154-95F5-0608714FBFEE}"/>
              </a:ext>
            </a:extLst>
          </p:cNvPr>
          <p:cNvSpPr txBox="1"/>
          <p:nvPr/>
        </p:nvSpPr>
        <p:spPr>
          <a:xfrm>
            <a:off x="4477318" y="2322642"/>
            <a:ext cx="7709172"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3200" dirty="0">
                <a:solidFill>
                  <a:srgbClr val="FFFFFF"/>
                </a:solidFill>
                <a:latin typeface="Open Sans" panose="020B0606030504020204"/>
              </a:rPr>
              <a:t>CRB </a:t>
            </a:r>
            <a:r>
              <a:rPr lang="en-US" sz="3200" dirty="0" err="1">
                <a:solidFill>
                  <a:srgbClr val="FFFFFF"/>
                </a:solidFill>
                <a:latin typeface="Open Sans" panose="020B0606030504020204"/>
              </a:rPr>
              <a:t>iwe</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na</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chombo</a:t>
            </a:r>
            <a:r>
              <a:rPr lang="en-US" sz="3200" dirty="0">
                <a:solidFill>
                  <a:srgbClr val="FFFFFF"/>
                </a:solidFill>
                <a:latin typeface="Open Sans" panose="020B0606030504020204"/>
              </a:rPr>
              <a:t> cha </a:t>
            </a:r>
            <a:r>
              <a:rPr lang="en-US" sz="3200" dirty="0" err="1">
                <a:solidFill>
                  <a:srgbClr val="FFFFFF"/>
                </a:solidFill>
                <a:latin typeface="Open Sans" panose="020B0606030504020204"/>
              </a:rPr>
              <a:t>kushauri</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na</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kusimamia</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Makandarasi</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walioungana</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13" name="TextBox 12">
            <a:extLst>
              <a:ext uri="{FF2B5EF4-FFF2-40B4-BE49-F238E27FC236}">
                <a16:creationId xmlns:a16="http://schemas.microsoft.com/office/drawing/2014/main" id="{8016977A-112F-4154-95F5-0608714FBFEE}"/>
              </a:ext>
            </a:extLst>
          </p:cNvPr>
          <p:cNvSpPr txBox="1"/>
          <p:nvPr/>
        </p:nvSpPr>
        <p:spPr>
          <a:xfrm>
            <a:off x="4555708" y="3945367"/>
            <a:ext cx="7636291"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Open Sans" panose="020B0606030504020204"/>
              </a:rPr>
              <a:t>Kampuni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kuwa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uongozi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madhubuti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wakurugenzi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Bodi</a:t>
            </a:r>
            <a:r>
              <a:rPr lang="en-US" sz="3200" dirty="0">
                <a:solidFill>
                  <a:srgbClr val="FFFFFF"/>
                </a:solidFill>
                <a:latin typeface="Open Sans" panose="020B0606030504020204"/>
              </a:rPr>
              <a:t>)</a:t>
            </a:r>
            <a:r>
              <a:rPr kumimoji="0" lang="en-US" sz="3200" b="0" i="0" u="none" strike="noStrike" kern="1200" cap="none" spc="0" normalizeH="0" baseline="0" noProof="0" dirty="0">
                <a:ln>
                  <a:noFill/>
                </a:ln>
                <a:solidFill>
                  <a:srgbClr val="FFFFFF"/>
                </a:solidFill>
                <a:effectLst/>
                <a:uLnTx/>
                <a:uFillTx/>
                <a:latin typeface="Open Sans" panose="020B0606030504020204"/>
              </a:rPr>
              <a:t> </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14" name="Oval 13"/>
          <p:cNvSpPr/>
          <p:nvPr/>
        </p:nvSpPr>
        <p:spPr>
          <a:xfrm>
            <a:off x="3795830" y="2591615"/>
            <a:ext cx="506366" cy="50636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a:rPr>
              <a:t>2</a:t>
            </a:r>
          </a:p>
        </p:txBody>
      </p:sp>
      <p:sp>
        <p:nvSpPr>
          <p:cNvPr id="15" name="Oval 14"/>
          <p:cNvSpPr/>
          <p:nvPr/>
        </p:nvSpPr>
        <p:spPr>
          <a:xfrm>
            <a:off x="3689621" y="1175823"/>
            <a:ext cx="506366" cy="50636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Open Sans" panose="020B0606030504020204"/>
              </a:rPr>
              <a:t>1</a:t>
            </a:r>
          </a:p>
        </p:txBody>
      </p:sp>
      <p:sp>
        <p:nvSpPr>
          <p:cNvPr id="16" name="Oval 15"/>
          <p:cNvSpPr/>
          <p:nvPr/>
        </p:nvSpPr>
        <p:spPr>
          <a:xfrm>
            <a:off x="3795830" y="4047275"/>
            <a:ext cx="506366" cy="50636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a:rPr>
              <a:t>3</a:t>
            </a:r>
          </a:p>
        </p:txBody>
      </p:sp>
      <p:sp>
        <p:nvSpPr>
          <p:cNvPr id="17" name="Oval 16"/>
          <p:cNvSpPr/>
          <p:nvPr/>
        </p:nvSpPr>
        <p:spPr>
          <a:xfrm>
            <a:off x="3689621" y="5446200"/>
            <a:ext cx="506366" cy="50636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a:rPr>
              <a:t>4</a:t>
            </a:r>
          </a:p>
        </p:txBody>
      </p:sp>
      <p:sp>
        <p:nvSpPr>
          <p:cNvPr id="18" name="TextBox 17">
            <a:extLst>
              <a:ext uri="{FF2B5EF4-FFF2-40B4-BE49-F238E27FC236}">
                <a16:creationId xmlns:a16="http://schemas.microsoft.com/office/drawing/2014/main" id="{8016977A-112F-4154-95F5-0608714FBFEE}"/>
              </a:ext>
            </a:extLst>
          </p:cNvPr>
          <p:cNvSpPr txBox="1"/>
          <p:nvPr/>
        </p:nvSpPr>
        <p:spPr>
          <a:xfrm>
            <a:off x="4482826" y="5446200"/>
            <a:ext cx="7709173"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Open Sans" panose="020B0606030504020204"/>
              </a:rPr>
              <a:t>Tuweke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kwenye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mitaala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mashuleni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jinsi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ya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kuunda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kumiliki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kuendesha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kampuni</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pic>
        <p:nvPicPr>
          <p:cNvPr id="19" name="Picture 2" descr="Tanroads Logo">
            <a:extLst>
              <a:ext uri="{FF2B5EF4-FFF2-40B4-BE49-F238E27FC236}">
                <a16:creationId xmlns:a16="http://schemas.microsoft.com/office/drawing/2014/main" id="{CAD22736-ED62-4B1A-94D1-E84AA68FFE1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7824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oogle Shape;783;p34">
            <a:extLst>
              <a:ext uri="{FF2B5EF4-FFF2-40B4-BE49-F238E27FC236}">
                <a16:creationId xmlns:a16="http://schemas.microsoft.com/office/drawing/2014/main" id="{D06B5019-6B10-4392-804B-3F04B79CB304}"/>
              </a:ext>
            </a:extLst>
          </p:cNvPr>
          <p:cNvGrpSpPr/>
          <p:nvPr/>
        </p:nvGrpSpPr>
        <p:grpSpPr>
          <a:xfrm>
            <a:off x="494846" y="1621217"/>
            <a:ext cx="11697154" cy="4060960"/>
            <a:chOff x="326764" y="1872060"/>
            <a:chExt cx="8420072" cy="2847389"/>
          </a:xfrm>
        </p:grpSpPr>
        <p:grpSp>
          <p:nvGrpSpPr>
            <p:cNvPr id="24" name="Google Shape;784;p34">
              <a:extLst>
                <a:ext uri="{FF2B5EF4-FFF2-40B4-BE49-F238E27FC236}">
                  <a16:creationId xmlns:a16="http://schemas.microsoft.com/office/drawing/2014/main" id="{D0363846-9E65-4534-9CB4-D7AF568E20A4}"/>
                </a:ext>
              </a:extLst>
            </p:cNvPr>
            <p:cNvGrpSpPr/>
            <p:nvPr/>
          </p:nvGrpSpPr>
          <p:grpSpPr>
            <a:xfrm>
              <a:off x="1509206" y="1872060"/>
              <a:ext cx="7237630" cy="2847389"/>
              <a:chOff x="1509206" y="1872060"/>
              <a:chExt cx="7237630" cy="2847389"/>
            </a:xfrm>
          </p:grpSpPr>
          <p:sp>
            <p:nvSpPr>
              <p:cNvPr id="27" name="Google Shape;785;p34">
                <a:extLst>
                  <a:ext uri="{FF2B5EF4-FFF2-40B4-BE49-F238E27FC236}">
                    <a16:creationId xmlns:a16="http://schemas.microsoft.com/office/drawing/2014/main" id="{1A0B2158-EBC3-4AD3-A4CD-D36E0069B579}"/>
                  </a:ext>
                </a:extLst>
              </p:cNvPr>
              <p:cNvSpPr/>
              <p:nvPr/>
            </p:nvSpPr>
            <p:spPr>
              <a:xfrm>
                <a:off x="1509206" y="1872060"/>
                <a:ext cx="7190312" cy="2847389"/>
              </a:xfrm>
              <a:custGeom>
                <a:avLst/>
                <a:gdLst/>
                <a:ahLst/>
                <a:cxnLst/>
                <a:rect l="l" t="t" r="r" b="b"/>
                <a:pathLst>
                  <a:path w="24373939" h="9652165" extrusionOk="0">
                    <a:moveTo>
                      <a:pt x="13991596" y="154176"/>
                    </a:moveTo>
                    <a:cubicBezTo>
                      <a:pt x="14266022" y="156687"/>
                      <a:pt x="14538520" y="200376"/>
                      <a:pt x="14801202" y="282616"/>
                    </a:cubicBezTo>
                    <a:cubicBezTo>
                      <a:pt x="15151445" y="392268"/>
                      <a:pt x="15476760" y="569207"/>
                      <a:pt x="15758450" y="804711"/>
                    </a:cubicBezTo>
                    <a:cubicBezTo>
                      <a:pt x="16040141" y="1040214"/>
                      <a:pt x="16271974" y="1329298"/>
                      <a:pt x="16442733" y="1653272"/>
                    </a:cubicBezTo>
                    <a:cubicBezTo>
                      <a:pt x="16612246" y="1979737"/>
                      <a:pt x="16716945" y="2334861"/>
                      <a:pt x="16749351" y="2699954"/>
                    </a:cubicBezTo>
                    <a:cubicBezTo>
                      <a:pt x="16781759" y="3066293"/>
                      <a:pt x="16741873" y="3433879"/>
                      <a:pt x="16632189" y="3784019"/>
                    </a:cubicBezTo>
                    <a:cubicBezTo>
                      <a:pt x="16549925" y="4045690"/>
                      <a:pt x="16429101" y="4294043"/>
                      <a:pt x="16274448" y="4520669"/>
                    </a:cubicBezTo>
                    <a:lnTo>
                      <a:pt x="16116038" y="4730033"/>
                    </a:lnTo>
                    <a:lnTo>
                      <a:pt x="16117122" y="4730942"/>
                    </a:lnTo>
                    <a:cubicBezTo>
                      <a:pt x="15960216" y="4916491"/>
                      <a:pt x="15860593" y="5141890"/>
                      <a:pt x="15829461" y="5382233"/>
                    </a:cubicBezTo>
                    <a:cubicBezTo>
                      <a:pt x="15798329" y="5623821"/>
                      <a:pt x="15835688" y="5867900"/>
                      <a:pt x="15939046" y="6085827"/>
                    </a:cubicBezTo>
                    <a:cubicBezTo>
                      <a:pt x="16042405" y="6306245"/>
                      <a:pt x="16205537" y="6491794"/>
                      <a:pt x="16411009" y="6620060"/>
                    </a:cubicBezTo>
                    <a:cubicBezTo>
                      <a:pt x="16615236" y="6749572"/>
                      <a:pt x="16853085" y="6818063"/>
                      <a:pt x="17095915" y="6815572"/>
                    </a:cubicBezTo>
                    <a:lnTo>
                      <a:pt x="17095929" y="6817578"/>
                    </a:lnTo>
                    <a:lnTo>
                      <a:pt x="24373939" y="6817578"/>
                    </a:lnTo>
                    <a:lnTo>
                      <a:pt x="24373939" y="8343556"/>
                    </a:lnTo>
                    <a:lnTo>
                      <a:pt x="17085151" y="8343556"/>
                    </a:lnTo>
                    <a:lnTo>
                      <a:pt x="17085151" y="8339223"/>
                    </a:lnTo>
                    <a:lnTo>
                      <a:pt x="16906187" y="8334074"/>
                    </a:lnTo>
                    <a:cubicBezTo>
                      <a:pt x="16442025" y="8304074"/>
                      <a:pt x="15992282" y="8158472"/>
                      <a:pt x="15597839" y="7908945"/>
                    </a:cubicBezTo>
                    <a:cubicBezTo>
                      <a:pt x="15147046" y="7625017"/>
                      <a:pt x="14787159" y="7216559"/>
                      <a:pt x="14560517" y="6734628"/>
                    </a:cubicBezTo>
                    <a:cubicBezTo>
                      <a:pt x="14333875" y="6251452"/>
                      <a:pt x="14250441" y="5713482"/>
                      <a:pt x="14318932" y="5185476"/>
                    </a:cubicBezTo>
                    <a:cubicBezTo>
                      <a:pt x="14378861" y="4722380"/>
                      <a:pt x="14554154" y="4284074"/>
                      <a:pt x="14827292" y="3908932"/>
                    </a:cubicBezTo>
                    <a:lnTo>
                      <a:pt x="14940970" y="3764019"/>
                    </a:lnTo>
                    <a:lnTo>
                      <a:pt x="14939555" y="3762836"/>
                    </a:lnTo>
                    <a:cubicBezTo>
                      <a:pt x="15046746" y="3634493"/>
                      <a:pt x="15127763" y="3487459"/>
                      <a:pt x="15177620" y="3327964"/>
                    </a:cubicBezTo>
                    <a:cubicBezTo>
                      <a:pt x="15227477" y="3168470"/>
                      <a:pt x="15244927" y="3001499"/>
                      <a:pt x="15229969" y="2835774"/>
                    </a:cubicBezTo>
                    <a:cubicBezTo>
                      <a:pt x="15215013" y="2670049"/>
                      <a:pt x="15168895" y="2508063"/>
                      <a:pt x="15090371" y="2359782"/>
                    </a:cubicBezTo>
                    <a:cubicBezTo>
                      <a:pt x="15013093" y="2212749"/>
                      <a:pt x="14908394" y="2080667"/>
                      <a:pt x="14780013" y="1973507"/>
                    </a:cubicBezTo>
                    <a:cubicBezTo>
                      <a:pt x="14652879" y="1867592"/>
                      <a:pt x="14504555" y="1786599"/>
                      <a:pt x="14345014" y="1735511"/>
                    </a:cubicBezTo>
                    <a:cubicBezTo>
                      <a:pt x="14185472" y="1686915"/>
                      <a:pt x="14018453" y="1668224"/>
                      <a:pt x="13852679" y="1683177"/>
                    </a:cubicBezTo>
                    <a:cubicBezTo>
                      <a:pt x="13686906" y="1698129"/>
                      <a:pt x="13524871" y="1745479"/>
                      <a:pt x="13376548" y="1822735"/>
                    </a:cubicBezTo>
                    <a:cubicBezTo>
                      <a:pt x="13229471" y="1899990"/>
                      <a:pt x="13097350" y="2004658"/>
                      <a:pt x="12990159" y="2133001"/>
                    </a:cubicBezTo>
                    <a:lnTo>
                      <a:pt x="12990052" y="2132912"/>
                    </a:lnTo>
                    <a:lnTo>
                      <a:pt x="7529932" y="8667679"/>
                    </a:lnTo>
                    <a:lnTo>
                      <a:pt x="7523962" y="8662688"/>
                    </a:lnTo>
                    <a:lnTo>
                      <a:pt x="7413481" y="8786478"/>
                    </a:lnTo>
                    <a:cubicBezTo>
                      <a:pt x="7131236" y="9083201"/>
                      <a:pt x="6785945" y="9314461"/>
                      <a:pt x="6403468" y="9462729"/>
                    </a:cubicBezTo>
                    <a:cubicBezTo>
                      <a:pt x="5965105" y="9632178"/>
                      <a:pt x="5491870" y="9689492"/>
                      <a:pt x="5027356" y="9628440"/>
                    </a:cubicBezTo>
                    <a:cubicBezTo>
                      <a:pt x="4561595" y="9566143"/>
                      <a:pt x="4119497" y="9387972"/>
                      <a:pt x="3740911" y="9110126"/>
                    </a:cubicBezTo>
                    <a:cubicBezTo>
                      <a:pt x="3362325" y="8832278"/>
                      <a:pt x="3060950" y="8463478"/>
                      <a:pt x="2861694" y="8037362"/>
                    </a:cubicBezTo>
                    <a:cubicBezTo>
                      <a:pt x="2663684" y="7611248"/>
                      <a:pt x="2576509" y="7142770"/>
                      <a:pt x="2607643" y="6674293"/>
                    </a:cubicBezTo>
                    <a:cubicBezTo>
                      <a:pt x="2637531" y="6205816"/>
                      <a:pt x="2785728" y="5752290"/>
                      <a:pt x="3038534" y="5356078"/>
                    </a:cubicBezTo>
                    <a:cubicBezTo>
                      <a:pt x="3291340" y="4959866"/>
                      <a:pt x="3638792" y="4633427"/>
                      <a:pt x="4049757" y="4409156"/>
                    </a:cubicBezTo>
                    <a:cubicBezTo>
                      <a:pt x="4461967" y="4182394"/>
                      <a:pt x="4923993" y="4065274"/>
                      <a:pt x="5393489" y="4065274"/>
                    </a:cubicBezTo>
                    <a:lnTo>
                      <a:pt x="5393489" y="5587825"/>
                    </a:lnTo>
                    <a:cubicBezTo>
                      <a:pt x="5179289" y="5587825"/>
                      <a:pt x="4970070" y="5642647"/>
                      <a:pt x="4783268" y="5744814"/>
                    </a:cubicBezTo>
                    <a:cubicBezTo>
                      <a:pt x="4595220" y="5846982"/>
                      <a:pt x="4438306" y="5995250"/>
                      <a:pt x="4322489" y="6175913"/>
                    </a:cubicBezTo>
                    <a:cubicBezTo>
                      <a:pt x="4207916" y="6355330"/>
                      <a:pt x="4140668" y="6562158"/>
                      <a:pt x="4126969" y="6773969"/>
                    </a:cubicBezTo>
                    <a:cubicBezTo>
                      <a:pt x="4113270" y="6988272"/>
                      <a:pt x="4153121" y="7200084"/>
                      <a:pt x="4242786" y="7394452"/>
                    </a:cubicBezTo>
                    <a:cubicBezTo>
                      <a:pt x="4333697" y="7587574"/>
                      <a:pt x="4470686" y="7754532"/>
                      <a:pt x="4642544" y="7881619"/>
                    </a:cubicBezTo>
                    <a:cubicBezTo>
                      <a:pt x="4814401" y="8007460"/>
                      <a:pt x="5014904" y="8088446"/>
                      <a:pt x="5227857" y="8117103"/>
                    </a:cubicBezTo>
                    <a:cubicBezTo>
                      <a:pt x="5438322" y="8145760"/>
                      <a:pt x="5653767" y="8119595"/>
                      <a:pt x="5851777" y="8041100"/>
                    </a:cubicBezTo>
                    <a:cubicBezTo>
                      <a:pt x="6051034" y="7963852"/>
                      <a:pt x="6227873" y="7839256"/>
                      <a:pt x="6364862" y="7674791"/>
                    </a:cubicBezTo>
                    <a:lnTo>
                      <a:pt x="6370820" y="7679803"/>
                    </a:lnTo>
                    <a:lnTo>
                      <a:pt x="11822661" y="1156428"/>
                    </a:lnTo>
                    <a:lnTo>
                      <a:pt x="11822266" y="1156097"/>
                    </a:lnTo>
                    <a:cubicBezTo>
                      <a:pt x="12057839" y="873244"/>
                      <a:pt x="12345761" y="641478"/>
                      <a:pt x="12671076" y="470769"/>
                    </a:cubicBezTo>
                    <a:cubicBezTo>
                      <a:pt x="12996391" y="302552"/>
                      <a:pt x="13351619" y="197884"/>
                      <a:pt x="13716820" y="165487"/>
                    </a:cubicBezTo>
                    <a:cubicBezTo>
                      <a:pt x="13808431" y="157076"/>
                      <a:pt x="13900121" y="153338"/>
                      <a:pt x="13991596" y="154176"/>
                    </a:cubicBezTo>
                    <a:close/>
                    <a:moveTo>
                      <a:pt x="0" y="0"/>
                    </a:moveTo>
                    <a:lnTo>
                      <a:pt x="5394730" y="0"/>
                    </a:lnTo>
                    <a:lnTo>
                      <a:pt x="5398982" y="0"/>
                    </a:lnTo>
                    <a:lnTo>
                      <a:pt x="5398982" y="211"/>
                    </a:lnTo>
                    <a:lnTo>
                      <a:pt x="5671126" y="13657"/>
                    </a:lnTo>
                    <a:cubicBezTo>
                      <a:pt x="6311219" y="77096"/>
                      <a:pt x="6912536" y="359468"/>
                      <a:pt x="7370682" y="817368"/>
                    </a:cubicBezTo>
                    <a:cubicBezTo>
                      <a:pt x="7895525" y="1340683"/>
                      <a:pt x="8189736" y="2052141"/>
                      <a:pt x="8189736" y="2793504"/>
                    </a:cubicBezTo>
                    <a:cubicBezTo>
                      <a:pt x="8189736" y="3534866"/>
                      <a:pt x="7895525" y="4243833"/>
                      <a:pt x="7370682" y="4767148"/>
                    </a:cubicBezTo>
                    <a:cubicBezTo>
                      <a:pt x="6847085" y="5291708"/>
                      <a:pt x="6136491" y="5585761"/>
                      <a:pt x="5394730" y="5585761"/>
                    </a:cubicBezTo>
                    <a:lnTo>
                      <a:pt x="5394730" y="4063165"/>
                    </a:lnTo>
                    <a:cubicBezTo>
                      <a:pt x="5731327" y="4063165"/>
                      <a:pt x="6054212" y="3929844"/>
                      <a:pt x="6293571" y="3691860"/>
                    </a:cubicBezTo>
                    <a:cubicBezTo>
                      <a:pt x="6531682" y="3452631"/>
                      <a:pt x="6665074" y="3129920"/>
                      <a:pt x="6665074" y="2793504"/>
                    </a:cubicBezTo>
                    <a:cubicBezTo>
                      <a:pt x="6665074" y="2455841"/>
                      <a:pt x="6531682" y="2133130"/>
                      <a:pt x="6293571" y="1895147"/>
                    </a:cubicBezTo>
                    <a:cubicBezTo>
                      <a:pt x="6084133" y="1686911"/>
                      <a:pt x="5810744" y="1558808"/>
                      <a:pt x="5520176" y="1530036"/>
                    </a:cubicBezTo>
                    <a:lnTo>
                      <a:pt x="5398982" y="1524053"/>
                    </a:lnTo>
                    <a:lnTo>
                      <a:pt x="5398982" y="1525978"/>
                    </a:lnTo>
                    <a:lnTo>
                      <a:pt x="0" y="1525978"/>
                    </a:lnTo>
                    <a:close/>
                  </a:path>
                </a:pathLst>
              </a:custGeom>
              <a:solidFill>
                <a:srgbClr val="D9D9D9"/>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2400" b="0" i="0" u="none" strike="noStrike" kern="0" cap="none" spc="0" normalizeH="0" baseline="0" noProof="0">
                  <a:ln>
                    <a:noFill/>
                  </a:ln>
                  <a:solidFill>
                    <a:srgbClr val="7F7F7F"/>
                  </a:solidFill>
                  <a:effectLst/>
                  <a:uLnTx/>
                  <a:uFillTx/>
                  <a:latin typeface="Lato Light"/>
                  <a:ea typeface="Lato Light"/>
                  <a:cs typeface="Lato Light"/>
                  <a:sym typeface="Lato Light"/>
                </a:endParaRPr>
              </a:p>
            </p:txBody>
          </p:sp>
          <p:sp>
            <p:nvSpPr>
              <p:cNvPr id="28" name="Google Shape;786;p34">
                <a:extLst>
                  <a:ext uri="{FF2B5EF4-FFF2-40B4-BE49-F238E27FC236}">
                    <a16:creationId xmlns:a16="http://schemas.microsoft.com/office/drawing/2014/main" id="{F4C4CEDD-4BB3-492F-AF44-D3ECD8EDC169}"/>
                  </a:ext>
                </a:extLst>
              </p:cNvPr>
              <p:cNvSpPr/>
              <p:nvPr/>
            </p:nvSpPr>
            <p:spPr>
              <a:xfrm>
                <a:off x="1509652" y="2076677"/>
                <a:ext cx="7183815" cy="2420499"/>
              </a:xfrm>
              <a:custGeom>
                <a:avLst/>
                <a:gdLst/>
                <a:ahLst/>
                <a:cxnLst/>
                <a:rect l="l" t="t" r="r" b="b"/>
                <a:pathLst>
                  <a:path w="24351916" h="8205081" extrusionOk="0">
                    <a:moveTo>
                      <a:pt x="0" y="2456"/>
                    </a:moveTo>
                    <a:cubicBezTo>
                      <a:pt x="30078" y="-9576"/>
                      <a:pt x="5402178" y="26519"/>
                      <a:pt x="5390147" y="26519"/>
                    </a:cubicBezTo>
                    <a:cubicBezTo>
                      <a:pt x="5378116" y="26519"/>
                      <a:pt x="7469235" y="223982"/>
                      <a:pt x="7435516" y="2023761"/>
                    </a:cubicBezTo>
                    <a:cubicBezTo>
                      <a:pt x="7401797" y="3823540"/>
                      <a:pt x="6264997" y="4019519"/>
                      <a:pt x="6261257" y="4026827"/>
                    </a:cubicBezTo>
                    <a:cubicBezTo>
                      <a:pt x="6257517" y="4034135"/>
                      <a:pt x="4574088" y="4266231"/>
                      <a:pt x="4562295" y="4272925"/>
                    </a:cubicBezTo>
                    <a:cubicBezTo>
                      <a:pt x="4550502" y="4279619"/>
                      <a:pt x="2490652" y="5526959"/>
                      <a:pt x="3643024" y="7238338"/>
                    </a:cubicBezTo>
                    <a:cubicBezTo>
                      <a:pt x="4795396" y="8949717"/>
                      <a:pt x="6586393" y="7870392"/>
                      <a:pt x="6560750" y="7857426"/>
                    </a:cubicBezTo>
                    <a:cubicBezTo>
                      <a:pt x="6535107" y="7844460"/>
                      <a:pt x="12647582" y="647365"/>
                      <a:pt x="12633158" y="652161"/>
                    </a:cubicBezTo>
                    <a:cubicBezTo>
                      <a:pt x="12618734" y="656957"/>
                      <a:pt x="13724022" y="-422660"/>
                      <a:pt x="15111663" y="579972"/>
                    </a:cubicBezTo>
                    <a:cubicBezTo>
                      <a:pt x="16499304" y="1582604"/>
                      <a:pt x="16046374" y="2591152"/>
                      <a:pt x="16050126" y="2625340"/>
                    </a:cubicBezTo>
                    <a:cubicBezTo>
                      <a:pt x="16053878" y="2659528"/>
                      <a:pt x="15192717" y="4297804"/>
                      <a:pt x="15193806" y="4303548"/>
                    </a:cubicBezTo>
                    <a:cubicBezTo>
                      <a:pt x="15194895" y="4309292"/>
                      <a:pt x="14808343" y="4931383"/>
                      <a:pt x="15221771" y="5840324"/>
                    </a:cubicBezTo>
                    <a:cubicBezTo>
                      <a:pt x="15635199" y="6749265"/>
                      <a:pt x="16601450" y="6890959"/>
                      <a:pt x="16600947" y="6894727"/>
                    </a:cubicBezTo>
                    <a:cubicBezTo>
                      <a:pt x="16600444" y="6898495"/>
                      <a:pt x="24354468" y="6870301"/>
                      <a:pt x="24351916" y="6860456"/>
                    </a:cubicBezTo>
                  </a:path>
                </a:pathLst>
              </a:custGeom>
              <a:noFill/>
              <a:ln w="88900" cap="flat" cmpd="sng">
                <a:solidFill>
                  <a:srgbClr val="FFFFFF"/>
                </a:solidFill>
                <a:prstDash val="lgDash"/>
                <a:miter lim="800000"/>
                <a:headEnd type="none" w="sm" len="sm"/>
                <a:tailEnd type="none" w="sm" len="sm"/>
              </a:ln>
            </p:spPr>
            <p:txBody>
              <a:bodyPr spcFirstLastPara="1" wrap="square" lIns="34300" tIns="17150" rIns="34300" bIns="17150"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FFFFFF"/>
                  </a:solidFill>
                  <a:effectLst/>
                  <a:uLnTx/>
                  <a:uFillTx/>
                  <a:latin typeface="Lato Light"/>
                  <a:ea typeface="Lato Light"/>
                  <a:cs typeface="Lato Light"/>
                  <a:sym typeface="Lato Light"/>
                </a:endParaRPr>
              </a:p>
            </p:txBody>
          </p:sp>
          <p:sp>
            <p:nvSpPr>
              <p:cNvPr id="29" name="Google Shape;787;p34">
                <a:extLst>
                  <a:ext uri="{FF2B5EF4-FFF2-40B4-BE49-F238E27FC236}">
                    <a16:creationId xmlns:a16="http://schemas.microsoft.com/office/drawing/2014/main" id="{4D0CBD4A-7F70-4A3E-9682-D58AC108ADC9}"/>
                  </a:ext>
                </a:extLst>
              </p:cNvPr>
              <p:cNvSpPr/>
              <p:nvPr/>
            </p:nvSpPr>
            <p:spPr>
              <a:xfrm>
                <a:off x="8688636" y="3850571"/>
                <a:ext cx="58200" cy="496500"/>
              </a:xfrm>
              <a:prstGeom prst="rect">
                <a:avLst/>
              </a:pr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5" name="Google Shape;788;p34">
              <a:extLst>
                <a:ext uri="{FF2B5EF4-FFF2-40B4-BE49-F238E27FC236}">
                  <a16:creationId xmlns:a16="http://schemas.microsoft.com/office/drawing/2014/main" id="{08D17941-35FD-4DF6-A0D2-424C81C6C56C}"/>
                </a:ext>
              </a:extLst>
            </p:cNvPr>
            <p:cNvSpPr/>
            <p:nvPr/>
          </p:nvSpPr>
          <p:spPr>
            <a:xfrm>
              <a:off x="326764" y="1876485"/>
              <a:ext cx="1165800" cy="448200"/>
            </a:xfrm>
            <a:prstGeom prst="rect">
              <a:avLst/>
            </a:prstGeom>
            <a:solidFill>
              <a:srgbClr val="D9D9D9"/>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26" name="Google Shape;789;p34">
              <a:extLst>
                <a:ext uri="{FF2B5EF4-FFF2-40B4-BE49-F238E27FC236}">
                  <a16:creationId xmlns:a16="http://schemas.microsoft.com/office/drawing/2014/main" id="{DF83408E-5D29-4102-B541-710B0D0BD643}"/>
                </a:ext>
              </a:extLst>
            </p:cNvPr>
            <p:cNvSpPr/>
            <p:nvPr/>
          </p:nvSpPr>
          <p:spPr>
            <a:xfrm>
              <a:off x="751425" y="2031150"/>
              <a:ext cx="595200" cy="90600"/>
            </a:xfrm>
            <a:prstGeom prst="rect">
              <a:avLst/>
            </a:prstGeom>
            <a:solidFill>
              <a:srgbClr val="FFFFFF"/>
            </a:solidFill>
            <a:ln>
              <a:noFill/>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2" name="TextBox 1">
            <a:extLst>
              <a:ext uri="{FF2B5EF4-FFF2-40B4-BE49-F238E27FC236}">
                <a16:creationId xmlns:a16="http://schemas.microsoft.com/office/drawing/2014/main" id="{E32A87A5-E4E3-44E1-9D13-7D1E6DBE443C}"/>
              </a:ext>
            </a:extLst>
          </p:cNvPr>
          <p:cNvSpPr txBox="1"/>
          <p:nvPr/>
        </p:nvSpPr>
        <p:spPr>
          <a:xfrm>
            <a:off x="1996996" y="34667"/>
            <a:ext cx="8134005" cy="861774"/>
          </a:xfrm>
          <a:prstGeom prst="rect">
            <a:avLst/>
          </a:prstGeom>
          <a:solidFill>
            <a:schemeClr val="accent5">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000" b="1" dirty="0">
                <a:solidFill>
                  <a:srgbClr val="282F39"/>
                </a:solidFill>
                <a:latin typeface="Open Sans" panose="020B0606030504020204"/>
                <a:ea typeface="Noto Sans" panose="020B0502040504020204" pitchFamily="34"/>
                <a:cs typeface="Noto Sans" panose="020B0502040504020204" pitchFamily="34"/>
              </a:rPr>
              <a:t>CHA KUFANYA SASA</a:t>
            </a:r>
            <a:endParaRPr kumimoji="0" lang="en-GB" sz="50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grpSp>
        <p:nvGrpSpPr>
          <p:cNvPr id="13" name="Group 12">
            <a:extLst>
              <a:ext uri="{FF2B5EF4-FFF2-40B4-BE49-F238E27FC236}">
                <a16:creationId xmlns:a16="http://schemas.microsoft.com/office/drawing/2014/main" id="{02F57185-A285-4D92-B8BA-00F8775D5B18}"/>
              </a:ext>
            </a:extLst>
          </p:cNvPr>
          <p:cNvGrpSpPr/>
          <p:nvPr/>
        </p:nvGrpSpPr>
        <p:grpSpPr>
          <a:xfrm>
            <a:off x="1332428" y="2341881"/>
            <a:ext cx="5421336" cy="3505226"/>
            <a:chOff x="1875629" y="2488979"/>
            <a:chExt cx="4667412" cy="3017770"/>
          </a:xfrm>
        </p:grpSpPr>
        <p:sp>
          <p:nvSpPr>
            <p:cNvPr id="5" name="Freeform 6">
              <a:extLst>
                <a:ext uri="{FF2B5EF4-FFF2-40B4-BE49-F238E27FC236}">
                  <a16:creationId xmlns:a16="http://schemas.microsoft.com/office/drawing/2014/main" id="{2F738D6F-C3CA-4BE9-BDC0-B06998C6E892}"/>
                </a:ext>
              </a:extLst>
            </p:cNvPr>
            <p:cNvSpPr>
              <a:spLocks/>
            </p:cNvSpPr>
            <p:nvPr/>
          </p:nvSpPr>
          <p:spPr bwMode="auto">
            <a:xfrm>
              <a:off x="2511150" y="3040735"/>
              <a:ext cx="3062989" cy="2426604"/>
            </a:xfrm>
            <a:custGeom>
              <a:avLst/>
              <a:gdLst>
                <a:gd name="T0" fmla="*/ 323 w 664"/>
                <a:gd name="T1" fmla="*/ 471 h 486"/>
                <a:gd name="T2" fmla="*/ 332 w 664"/>
                <a:gd name="T3" fmla="*/ 458 h 486"/>
                <a:gd name="T4" fmla="*/ 302 w 664"/>
                <a:gd name="T5" fmla="*/ 385 h 486"/>
                <a:gd name="T6" fmla="*/ 299 w 664"/>
                <a:gd name="T7" fmla="*/ 384 h 486"/>
                <a:gd name="T8" fmla="*/ 293 w 664"/>
                <a:gd name="T9" fmla="*/ 334 h 486"/>
                <a:gd name="T10" fmla="*/ 248 w 664"/>
                <a:gd name="T11" fmla="*/ 312 h 486"/>
                <a:gd name="T12" fmla="*/ 212 w 664"/>
                <a:gd name="T13" fmla="*/ 256 h 486"/>
                <a:gd name="T14" fmla="*/ 150 w 664"/>
                <a:gd name="T15" fmla="*/ 282 h 486"/>
                <a:gd name="T16" fmla="*/ 63 w 664"/>
                <a:gd name="T17" fmla="*/ 271 h 486"/>
                <a:gd name="T18" fmla="*/ 44 w 664"/>
                <a:gd name="T19" fmla="*/ 246 h 486"/>
                <a:gd name="T20" fmla="*/ 2 w 664"/>
                <a:gd name="T21" fmla="*/ 191 h 486"/>
                <a:gd name="T22" fmla="*/ 2 w 664"/>
                <a:gd name="T23" fmla="*/ 183 h 486"/>
                <a:gd name="T24" fmla="*/ 67 w 664"/>
                <a:gd name="T25" fmla="*/ 80 h 486"/>
                <a:gd name="T26" fmla="*/ 116 w 664"/>
                <a:gd name="T27" fmla="*/ 3 h 486"/>
                <a:gd name="T28" fmla="*/ 122 w 664"/>
                <a:gd name="T29" fmla="*/ 2 h 486"/>
                <a:gd name="T30" fmla="*/ 155 w 664"/>
                <a:gd name="T31" fmla="*/ 19 h 486"/>
                <a:gd name="T32" fmla="*/ 181 w 664"/>
                <a:gd name="T33" fmla="*/ 26 h 486"/>
                <a:gd name="T34" fmla="*/ 217 w 664"/>
                <a:gd name="T35" fmla="*/ 32 h 486"/>
                <a:gd name="T36" fmla="*/ 223 w 664"/>
                <a:gd name="T37" fmla="*/ 33 h 486"/>
                <a:gd name="T38" fmla="*/ 214 w 664"/>
                <a:gd name="T39" fmla="*/ 44 h 486"/>
                <a:gd name="T40" fmla="*/ 170 w 664"/>
                <a:gd name="T41" fmla="*/ 102 h 486"/>
                <a:gd name="T42" fmla="*/ 171 w 664"/>
                <a:gd name="T43" fmla="*/ 151 h 486"/>
                <a:gd name="T44" fmla="*/ 217 w 664"/>
                <a:gd name="T45" fmla="*/ 166 h 486"/>
                <a:gd name="T46" fmla="*/ 245 w 664"/>
                <a:gd name="T47" fmla="*/ 152 h 486"/>
                <a:gd name="T48" fmla="*/ 308 w 664"/>
                <a:gd name="T49" fmla="*/ 119 h 486"/>
                <a:gd name="T50" fmla="*/ 353 w 664"/>
                <a:gd name="T51" fmla="*/ 96 h 486"/>
                <a:gd name="T52" fmla="*/ 372 w 664"/>
                <a:gd name="T53" fmla="*/ 97 h 486"/>
                <a:gd name="T54" fmla="*/ 538 w 664"/>
                <a:gd name="T55" fmla="*/ 205 h 486"/>
                <a:gd name="T56" fmla="*/ 647 w 664"/>
                <a:gd name="T57" fmla="*/ 275 h 486"/>
                <a:gd name="T58" fmla="*/ 663 w 664"/>
                <a:gd name="T59" fmla="*/ 308 h 486"/>
                <a:gd name="T60" fmla="*/ 643 w 664"/>
                <a:gd name="T61" fmla="*/ 334 h 486"/>
                <a:gd name="T62" fmla="*/ 612 w 664"/>
                <a:gd name="T63" fmla="*/ 331 h 486"/>
                <a:gd name="T64" fmla="*/ 483 w 664"/>
                <a:gd name="T65" fmla="*/ 254 h 486"/>
                <a:gd name="T66" fmla="*/ 463 w 664"/>
                <a:gd name="T67" fmla="*/ 242 h 486"/>
                <a:gd name="T68" fmla="*/ 448 w 664"/>
                <a:gd name="T69" fmla="*/ 247 h 486"/>
                <a:gd name="T70" fmla="*/ 451 w 664"/>
                <a:gd name="T71" fmla="*/ 262 h 486"/>
                <a:gd name="T72" fmla="*/ 496 w 664"/>
                <a:gd name="T73" fmla="*/ 289 h 486"/>
                <a:gd name="T74" fmla="*/ 527 w 664"/>
                <a:gd name="T75" fmla="*/ 307 h 486"/>
                <a:gd name="T76" fmla="*/ 571 w 664"/>
                <a:gd name="T77" fmla="*/ 333 h 486"/>
                <a:gd name="T78" fmla="*/ 588 w 664"/>
                <a:gd name="T79" fmla="*/ 344 h 486"/>
                <a:gd name="T80" fmla="*/ 586 w 664"/>
                <a:gd name="T81" fmla="*/ 384 h 486"/>
                <a:gd name="T82" fmla="*/ 544 w 664"/>
                <a:gd name="T83" fmla="*/ 388 h 486"/>
                <a:gd name="T84" fmla="*/ 455 w 664"/>
                <a:gd name="T85" fmla="*/ 339 h 486"/>
                <a:gd name="T86" fmla="*/ 428 w 664"/>
                <a:gd name="T87" fmla="*/ 325 h 486"/>
                <a:gd name="T88" fmla="*/ 411 w 664"/>
                <a:gd name="T89" fmla="*/ 329 h 486"/>
                <a:gd name="T90" fmla="*/ 416 w 664"/>
                <a:gd name="T91" fmla="*/ 345 h 486"/>
                <a:gd name="T92" fmla="*/ 482 w 664"/>
                <a:gd name="T93" fmla="*/ 381 h 486"/>
                <a:gd name="T94" fmla="*/ 522 w 664"/>
                <a:gd name="T95" fmla="*/ 404 h 486"/>
                <a:gd name="T96" fmla="*/ 529 w 664"/>
                <a:gd name="T97" fmla="*/ 433 h 486"/>
                <a:gd name="T98" fmla="*/ 486 w 664"/>
                <a:gd name="T99" fmla="*/ 450 h 486"/>
                <a:gd name="T100" fmla="*/ 461 w 664"/>
                <a:gd name="T101" fmla="*/ 438 h 486"/>
                <a:gd name="T102" fmla="*/ 407 w 664"/>
                <a:gd name="T103" fmla="*/ 410 h 486"/>
                <a:gd name="T104" fmla="*/ 393 w 664"/>
                <a:gd name="T105" fmla="*/ 403 h 486"/>
                <a:gd name="T106" fmla="*/ 376 w 664"/>
                <a:gd name="T107" fmla="*/ 407 h 486"/>
                <a:gd name="T108" fmla="*/ 382 w 664"/>
                <a:gd name="T109" fmla="*/ 424 h 486"/>
                <a:gd name="T110" fmla="*/ 435 w 664"/>
                <a:gd name="T111" fmla="*/ 451 h 486"/>
                <a:gd name="T112" fmla="*/ 464 w 664"/>
                <a:gd name="T113" fmla="*/ 466 h 486"/>
                <a:gd name="T114" fmla="*/ 441 w 664"/>
                <a:gd name="T115" fmla="*/ 479 h 486"/>
                <a:gd name="T116" fmla="*/ 387 w 664"/>
                <a:gd name="T117" fmla="*/ 481 h 486"/>
                <a:gd name="T118" fmla="*/ 335 w 664"/>
                <a:gd name="T119" fmla="*/ 473 h 486"/>
                <a:gd name="T120" fmla="*/ 323 w 664"/>
                <a:gd name="T121" fmla="*/ 471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4" h="486">
                  <a:moveTo>
                    <a:pt x="323" y="471"/>
                  </a:moveTo>
                  <a:cubicBezTo>
                    <a:pt x="326" y="467"/>
                    <a:pt x="329" y="462"/>
                    <a:pt x="332" y="458"/>
                  </a:cubicBezTo>
                  <a:cubicBezTo>
                    <a:pt x="352" y="431"/>
                    <a:pt x="338" y="391"/>
                    <a:pt x="302" y="385"/>
                  </a:cubicBezTo>
                  <a:cubicBezTo>
                    <a:pt x="301" y="385"/>
                    <a:pt x="300" y="384"/>
                    <a:pt x="299" y="384"/>
                  </a:cubicBezTo>
                  <a:cubicBezTo>
                    <a:pt x="306" y="366"/>
                    <a:pt x="304" y="349"/>
                    <a:pt x="293" y="334"/>
                  </a:cubicBezTo>
                  <a:cubicBezTo>
                    <a:pt x="282" y="319"/>
                    <a:pt x="267" y="312"/>
                    <a:pt x="248" y="312"/>
                  </a:cubicBezTo>
                  <a:cubicBezTo>
                    <a:pt x="250" y="285"/>
                    <a:pt x="239" y="264"/>
                    <a:pt x="212" y="256"/>
                  </a:cubicBezTo>
                  <a:cubicBezTo>
                    <a:pt x="185" y="247"/>
                    <a:pt x="165" y="258"/>
                    <a:pt x="150" y="282"/>
                  </a:cubicBezTo>
                  <a:cubicBezTo>
                    <a:pt x="132" y="246"/>
                    <a:pt x="87" y="242"/>
                    <a:pt x="63" y="271"/>
                  </a:cubicBezTo>
                  <a:cubicBezTo>
                    <a:pt x="56" y="262"/>
                    <a:pt x="50" y="254"/>
                    <a:pt x="44" y="246"/>
                  </a:cubicBezTo>
                  <a:cubicBezTo>
                    <a:pt x="30" y="227"/>
                    <a:pt x="16" y="209"/>
                    <a:pt x="2" y="191"/>
                  </a:cubicBezTo>
                  <a:cubicBezTo>
                    <a:pt x="0" y="188"/>
                    <a:pt x="0" y="186"/>
                    <a:pt x="2" y="183"/>
                  </a:cubicBezTo>
                  <a:cubicBezTo>
                    <a:pt x="24" y="149"/>
                    <a:pt x="45" y="115"/>
                    <a:pt x="67" y="80"/>
                  </a:cubicBezTo>
                  <a:cubicBezTo>
                    <a:pt x="83" y="54"/>
                    <a:pt x="99" y="29"/>
                    <a:pt x="116" y="3"/>
                  </a:cubicBezTo>
                  <a:cubicBezTo>
                    <a:pt x="118" y="0"/>
                    <a:pt x="120" y="1"/>
                    <a:pt x="122" y="2"/>
                  </a:cubicBezTo>
                  <a:cubicBezTo>
                    <a:pt x="133" y="8"/>
                    <a:pt x="143" y="14"/>
                    <a:pt x="155" y="19"/>
                  </a:cubicBezTo>
                  <a:cubicBezTo>
                    <a:pt x="163" y="22"/>
                    <a:pt x="172" y="24"/>
                    <a:pt x="181" y="26"/>
                  </a:cubicBezTo>
                  <a:cubicBezTo>
                    <a:pt x="193" y="28"/>
                    <a:pt x="205" y="30"/>
                    <a:pt x="217" y="32"/>
                  </a:cubicBezTo>
                  <a:cubicBezTo>
                    <a:pt x="219" y="32"/>
                    <a:pt x="220" y="32"/>
                    <a:pt x="223" y="33"/>
                  </a:cubicBezTo>
                  <a:cubicBezTo>
                    <a:pt x="220" y="37"/>
                    <a:pt x="217" y="41"/>
                    <a:pt x="214" y="44"/>
                  </a:cubicBezTo>
                  <a:cubicBezTo>
                    <a:pt x="199" y="64"/>
                    <a:pt x="184" y="83"/>
                    <a:pt x="170" y="102"/>
                  </a:cubicBezTo>
                  <a:cubicBezTo>
                    <a:pt x="159" y="117"/>
                    <a:pt x="160" y="137"/>
                    <a:pt x="171" y="151"/>
                  </a:cubicBezTo>
                  <a:cubicBezTo>
                    <a:pt x="181" y="165"/>
                    <a:pt x="202" y="172"/>
                    <a:pt x="217" y="166"/>
                  </a:cubicBezTo>
                  <a:cubicBezTo>
                    <a:pt x="226" y="162"/>
                    <a:pt x="236" y="157"/>
                    <a:pt x="245" y="152"/>
                  </a:cubicBezTo>
                  <a:cubicBezTo>
                    <a:pt x="266" y="141"/>
                    <a:pt x="287" y="130"/>
                    <a:pt x="308" y="119"/>
                  </a:cubicBezTo>
                  <a:cubicBezTo>
                    <a:pt x="323" y="111"/>
                    <a:pt x="338" y="104"/>
                    <a:pt x="353" y="96"/>
                  </a:cubicBezTo>
                  <a:cubicBezTo>
                    <a:pt x="360" y="92"/>
                    <a:pt x="366" y="93"/>
                    <a:pt x="372" y="97"/>
                  </a:cubicBezTo>
                  <a:cubicBezTo>
                    <a:pt x="428" y="133"/>
                    <a:pt x="483" y="169"/>
                    <a:pt x="538" y="205"/>
                  </a:cubicBezTo>
                  <a:cubicBezTo>
                    <a:pt x="575" y="228"/>
                    <a:pt x="611" y="252"/>
                    <a:pt x="647" y="275"/>
                  </a:cubicBezTo>
                  <a:cubicBezTo>
                    <a:pt x="659" y="283"/>
                    <a:pt x="664" y="294"/>
                    <a:pt x="663" y="308"/>
                  </a:cubicBezTo>
                  <a:cubicBezTo>
                    <a:pt x="662" y="320"/>
                    <a:pt x="655" y="329"/>
                    <a:pt x="643" y="334"/>
                  </a:cubicBezTo>
                  <a:cubicBezTo>
                    <a:pt x="632" y="339"/>
                    <a:pt x="622" y="337"/>
                    <a:pt x="612" y="331"/>
                  </a:cubicBezTo>
                  <a:cubicBezTo>
                    <a:pt x="569" y="306"/>
                    <a:pt x="526" y="280"/>
                    <a:pt x="483" y="254"/>
                  </a:cubicBezTo>
                  <a:cubicBezTo>
                    <a:pt x="477" y="250"/>
                    <a:pt x="470" y="246"/>
                    <a:pt x="463" y="242"/>
                  </a:cubicBezTo>
                  <a:cubicBezTo>
                    <a:pt x="457" y="239"/>
                    <a:pt x="451" y="241"/>
                    <a:pt x="448" y="247"/>
                  </a:cubicBezTo>
                  <a:cubicBezTo>
                    <a:pt x="445" y="252"/>
                    <a:pt x="446" y="259"/>
                    <a:pt x="451" y="262"/>
                  </a:cubicBezTo>
                  <a:cubicBezTo>
                    <a:pt x="466" y="271"/>
                    <a:pt x="481" y="280"/>
                    <a:pt x="496" y="289"/>
                  </a:cubicBezTo>
                  <a:cubicBezTo>
                    <a:pt x="506" y="295"/>
                    <a:pt x="516" y="301"/>
                    <a:pt x="527" y="307"/>
                  </a:cubicBezTo>
                  <a:cubicBezTo>
                    <a:pt x="541" y="316"/>
                    <a:pt x="556" y="325"/>
                    <a:pt x="571" y="333"/>
                  </a:cubicBezTo>
                  <a:cubicBezTo>
                    <a:pt x="577" y="337"/>
                    <a:pt x="583" y="340"/>
                    <a:pt x="588" y="344"/>
                  </a:cubicBezTo>
                  <a:cubicBezTo>
                    <a:pt x="600" y="354"/>
                    <a:pt x="601" y="372"/>
                    <a:pt x="586" y="384"/>
                  </a:cubicBezTo>
                  <a:cubicBezTo>
                    <a:pt x="573" y="394"/>
                    <a:pt x="559" y="396"/>
                    <a:pt x="544" y="388"/>
                  </a:cubicBezTo>
                  <a:cubicBezTo>
                    <a:pt x="514" y="372"/>
                    <a:pt x="484" y="355"/>
                    <a:pt x="455" y="339"/>
                  </a:cubicBezTo>
                  <a:cubicBezTo>
                    <a:pt x="446" y="334"/>
                    <a:pt x="437" y="329"/>
                    <a:pt x="428" y="325"/>
                  </a:cubicBezTo>
                  <a:cubicBezTo>
                    <a:pt x="421" y="321"/>
                    <a:pt x="414" y="323"/>
                    <a:pt x="411" y="329"/>
                  </a:cubicBezTo>
                  <a:cubicBezTo>
                    <a:pt x="407" y="335"/>
                    <a:pt x="410" y="341"/>
                    <a:pt x="416" y="345"/>
                  </a:cubicBezTo>
                  <a:cubicBezTo>
                    <a:pt x="438" y="357"/>
                    <a:pt x="460" y="369"/>
                    <a:pt x="482" y="381"/>
                  </a:cubicBezTo>
                  <a:cubicBezTo>
                    <a:pt x="496" y="389"/>
                    <a:pt x="509" y="396"/>
                    <a:pt x="522" y="404"/>
                  </a:cubicBezTo>
                  <a:cubicBezTo>
                    <a:pt x="531" y="410"/>
                    <a:pt x="534" y="423"/>
                    <a:pt x="529" y="433"/>
                  </a:cubicBezTo>
                  <a:cubicBezTo>
                    <a:pt x="519" y="449"/>
                    <a:pt x="503" y="456"/>
                    <a:pt x="486" y="450"/>
                  </a:cubicBezTo>
                  <a:cubicBezTo>
                    <a:pt x="478" y="447"/>
                    <a:pt x="469" y="442"/>
                    <a:pt x="461" y="438"/>
                  </a:cubicBezTo>
                  <a:cubicBezTo>
                    <a:pt x="443" y="429"/>
                    <a:pt x="425" y="419"/>
                    <a:pt x="407" y="410"/>
                  </a:cubicBezTo>
                  <a:cubicBezTo>
                    <a:pt x="402" y="408"/>
                    <a:pt x="398" y="406"/>
                    <a:pt x="393" y="403"/>
                  </a:cubicBezTo>
                  <a:cubicBezTo>
                    <a:pt x="386" y="400"/>
                    <a:pt x="379" y="401"/>
                    <a:pt x="376" y="407"/>
                  </a:cubicBezTo>
                  <a:cubicBezTo>
                    <a:pt x="372" y="413"/>
                    <a:pt x="375" y="420"/>
                    <a:pt x="382" y="424"/>
                  </a:cubicBezTo>
                  <a:cubicBezTo>
                    <a:pt x="399" y="433"/>
                    <a:pt x="417" y="442"/>
                    <a:pt x="435" y="451"/>
                  </a:cubicBezTo>
                  <a:cubicBezTo>
                    <a:pt x="445" y="456"/>
                    <a:pt x="454" y="461"/>
                    <a:pt x="464" y="466"/>
                  </a:cubicBezTo>
                  <a:cubicBezTo>
                    <a:pt x="457" y="472"/>
                    <a:pt x="449" y="476"/>
                    <a:pt x="441" y="479"/>
                  </a:cubicBezTo>
                  <a:cubicBezTo>
                    <a:pt x="423" y="486"/>
                    <a:pt x="405" y="484"/>
                    <a:pt x="387" y="481"/>
                  </a:cubicBezTo>
                  <a:cubicBezTo>
                    <a:pt x="370" y="479"/>
                    <a:pt x="352" y="476"/>
                    <a:pt x="335" y="473"/>
                  </a:cubicBezTo>
                  <a:cubicBezTo>
                    <a:pt x="331" y="473"/>
                    <a:pt x="327" y="472"/>
                    <a:pt x="323" y="47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Open Sans" panose="020B0606030504020204"/>
              </a:endParaRPr>
            </a:p>
          </p:txBody>
        </p:sp>
        <p:sp>
          <p:nvSpPr>
            <p:cNvPr id="6" name="Freeform 7">
              <a:extLst>
                <a:ext uri="{FF2B5EF4-FFF2-40B4-BE49-F238E27FC236}">
                  <a16:creationId xmlns:a16="http://schemas.microsoft.com/office/drawing/2014/main" id="{2B800FA1-78EE-45EF-9E28-46BDFC6E0112}"/>
                </a:ext>
              </a:extLst>
            </p:cNvPr>
            <p:cNvSpPr>
              <a:spLocks/>
            </p:cNvSpPr>
            <p:nvPr/>
          </p:nvSpPr>
          <p:spPr bwMode="auto">
            <a:xfrm>
              <a:off x="3365454" y="2978805"/>
              <a:ext cx="2583746" cy="1373761"/>
            </a:xfrm>
            <a:custGeom>
              <a:avLst/>
              <a:gdLst>
                <a:gd name="T0" fmla="*/ 486 w 561"/>
                <a:gd name="T1" fmla="*/ 275 h 275"/>
                <a:gd name="T2" fmla="*/ 413 w 561"/>
                <a:gd name="T3" fmla="*/ 228 h 275"/>
                <a:gd name="T4" fmla="*/ 330 w 561"/>
                <a:gd name="T5" fmla="*/ 174 h 275"/>
                <a:gd name="T6" fmla="*/ 229 w 561"/>
                <a:gd name="T7" fmla="*/ 109 h 275"/>
                <a:gd name="T8" fmla="*/ 203 w 561"/>
                <a:gd name="T9" fmla="*/ 92 h 275"/>
                <a:gd name="T10" fmla="*/ 154 w 561"/>
                <a:gd name="T11" fmla="*/ 90 h 275"/>
                <a:gd name="T12" fmla="*/ 78 w 561"/>
                <a:gd name="T13" fmla="*/ 130 h 275"/>
                <a:gd name="T14" fmla="*/ 32 w 561"/>
                <a:gd name="T15" fmla="*/ 154 h 275"/>
                <a:gd name="T16" fmla="*/ 7 w 561"/>
                <a:gd name="T17" fmla="*/ 151 h 275"/>
                <a:gd name="T18" fmla="*/ 7 w 561"/>
                <a:gd name="T19" fmla="*/ 126 h 275"/>
                <a:gd name="T20" fmla="*/ 57 w 561"/>
                <a:gd name="T21" fmla="*/ 61 h 275"/>
                <a:gd name="T22" fmla="*/ 82 w 561"/>
                <a:gd name="T23" fmla="*/ 33 h 275"/>
                <a:gd name="T24" fmla="*/ 117 w 561"/>
                <a:gd name="T25" fmla="*/ 20 h 275"/>
                <a:gd name="T26" fmla="*/ 158 w 561"/>
                <a:gd name="T27" fmla="*/ 12 h 275"/>
                <a:gd name="T28" fmla="*/ 260 w 561"/>
                <a:gd name="T29" fmla="*/ 3 h 275"/>
                <a:gd name="T30" fmla="*/ 309 w 561"/>
                <a:gd name="T31" fmla="*/ 11 h 275"/>
                <a:gd name="T32" fmla="*/ 380 w 561"/>
                <a:gd name="T33" fmla="*/ 25 h 275"/>
                <a:gd name="T34" fmla="*/ 405 w 561"/>
                <a:gd name="T35" fmla="*/ 22 h 275"/>
                <a:gd name="T36" fmla="*/ 432 w 561"/>
                <a:gd name="T37" fmla="*/ 10 h 275"/>
                <a:gd name="T38" fmla="*/ 440 w 561"/>
                <a:gd name="T39" fmla="*/ 12 h 275"/>
                <a:gd name="T40" fmla="*/ 481 w 561"/>
                <a:gd name="T41" fmla="*/ 78 h 275"/>
                <a:gd name="T42" fmla="*/ 535 w 561"/>
                <a:gd name="T43" fmla="*/ 164 h 275"/>
                <a:gd name="T44" fmla="*/ 559 w 561"/>
                <a:gd name="T45" fmla="*/ 201 h 275"/>
                <a:gd name="T46" fmla="*/ 559 w 561"/>
                <a:gd name="T47" fmla="*/ 207 h 275"/>
                <a:gd name="T48" fmla="*/ 487 w 561"/>
                <a:gd name="T49" fmla="*/ 275 h 275"/>
                <a:gd name="T50" fmla="*/ 486 w 561"/>
                <a:gd name="T51"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1" h="275">
                  <a:moveTo>
                    <a:pt x="486" y="275"/>
                  </a:moveTo>
                  <a:cubicBezTo>
                    <a:pt x="461" y="259"/>
                    <a:pt x="437" y="244"/>
                    <a:pt x="413" y="228"/>
                  </a:cubicBezTo>
                  <a:cubicBezTo>
                    <a:pt x="385" y="210"/>
                    <a:pt x="357" y="192"/>
                    <a:pt x="330" y="174"/>
                  </a:cubicBezTo>
                  <a:cubicBezTo>
                    <a:pt x="296" y="152"/>
                    <a:pt x="263" y="131"/>
                    <a:pt x="229" y="109"/>
                  </a:cubicBezTo>
                  <a:cubicBezTo>
                    <a:pt x="220" y="103"/>
                    <a:pt x="211" y="98"/>
                    <a:pt x="203" y="92"/>
                  </a:cubicBezTo>
                  <a:cubicBezTo>
                    <a:pt x="187" y="81"/>
                    <a:pt x="171" y="81"/>
                    <a:pt x="154" y="90"/>
                  </a:cubicBezTo>
                  <a:cubicBezTo>
                    <a:pt x="129" y="104"/>
                    <a:pt x="103" y="117"/>
                    <a:pt x="78" y="130"/>
                  </a:cubicBezTo>
                  <a:cubicBezTo>
                    <a:pt x="63" y="138"/>
                    <a:pt x="47" y="146"/>
                    <a:pt x="32" y="154"/>
                  </a:cubicBezTo>
                  <a:cubicBezTo>
                    <a:pt x="23" y="159"/>
                    <a:pt x="13" y="158"/>
                    <a:pt x="7" y="151"/>
                  </a:cubicBezTo>
                  <a:cubicBezTo>
                    <a:pt x="0" y="144"/>
                    <a:pt x="0" y="134"/>
                    <a:pt x="7" y="126"/>
                  </a:cubicBezTo>
                  <a:cubicBezTo>
                    <a:pt x="23" y="104"/>
                    <a:pt x="40" y="83"/>
                    <a:pt x="57" y="61"/>
                  </a:cubicBezTo>
                  <a:cubicBezTo>
                    <a:pt x="64" y="51"/>
                    <a:pt x="72" y="41"/>
                    <a:pt x="82" y="33"/>
                  </a:cubicBezTo>
                  <a:cubicBezTo>
                    <a:pt x="93" y="26"/>
                    <a:pt x="105" y="22"/>
                    <a:pt x="117" y="20"/>
                  </a:cubicBezTo>
                  <a:cubicBezTo>
                    <a:pt x="131" y="18"/>
                    <a:pt x="145" y="15"/>
                    <a:pt x="158" y="12"/>
                  </a:cubicBezTo>
                  <a:cubicBezTo>
                    <a:pt x="192" y="5"/>
                    <a:pt x="225" y="0"/>
                    <a:pt x="260" y="3"/>
                  </a:cubicBezTo>
                  <a:cubicBezTo>
                    <a:pt x="276" y="5"/>
                    <a:pt x="293" y="8"/>
                    <a:pt x="309" y="11"/>
                  </a:cubicBezTo>
                  <a:cubicBezTo>
                    <a:pt x="332" y="15"/>
                    <a:pt x="356" y="21"/>
                    <a:pt x="380" y="25"/>
                  </a:cubicBezTo>
                  <a:cubicBezTo>
                    <a:pt x="388" y="27"/>
                    <a:pt x="397" y="26"/>
                    <a:pt x="405" y="22"/>
                  </a:cubicBezTo>
                  <a:cubicBezTo>
                    <a:pt x="414" y="18"/>
                    <a:pt x="423" y="14"/>
                    <a:pt x="432" y="10"/>
                  </a:cubicBezTo>
                  <a:cubicBezTo>
                    <a:pt x="435" y="8"/>
                    <a:pt x="438" y="9"/>
                    <a:pt x="440" y="12"/>
                  </a:cubicBezTo>
                  <a:cubicBezTo>
                    <a:pt x="454" y="34"/>
                    <a:pt x="468" y="56"/>
                    <a:pt x="481" y="78"/>
                  </a:cubicBezTo>
                  <a:cubicBezTo>
                    <a:pt x="499" y="107"/>
                    <a:pt x="517" y="135"/>
                    <a:pt x="535" y="164"/>
                  </a:cubicBezTo>
                  <a:cubicBezTo>
                    <a:pt x="543" y="176"/>
                    <a:pt x="551" y="188"/>
                    <a:pt x="559" y="201"/>
                  </a:cubicBezTo>
                  <a:cubicBezTo>
                    <a:pt x="560" y="203"/>
                    <a:pt x="561" y="205"/>
                    <a:pt x="559" y="207"/>
                  </a:cubicBezTo>
                  <a:cubicBezTo>
                    <a:pt x="535" y="230"/>
                    <a:pt x="511" y="252"/>
                    <a:pt x="487" y="275"/>
                  </a:cubicBezTo>
                  <a:cubicBezTo>
                    <a:pt x="486" y="275"/>
                    <a:pt x="486" y="275"/>
                    <a:pt x="486" y="27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Open Sans" panose="020B0606030504020204"/>
              </a:endParaRPr>
            </a:p>
          </p:txBody>
        </p:sp>
        <p:sp>
          <p:nvSpPr>
            <p:cNvPr id="7" name="Freeform 8">
              <a:extLst>
                <a:ext uri="{FF2B5EF4-FFF2-40B4-BE49-F238E27FC236}">
                  <a16:creationId xmlns:a16="http://schemas.microsoft.com/office/drawing/2014/main" id="{DB5D56FA-A606-4E29-9CD7-95A53B5F3308}"/>
                </a:ext>
              </a:extLst>
            </p:cNvPr>
            <p:cNvSpPr>
              <a:spLocks/>
            </p:cNvSpPr>
            <p:nvPr/>
          </p:nvSpPr>
          <p:spPr bwMode="auto">
            <a:xfrm>
              <a:off x="5376188" y="2488979"/>
              <a:ext cx="1166853" cy="1542666"/>
            </a:xfrm>
            <a:custGeom>
              <a:avLst/>
              <a:gdLst>
                <a:gd name="T0" fmla="*/ 99 w 254"/>
                <a:gd name="T1" fmla="*/ 0 h 309"/>
                <a:gd name="T2" fmla="*/ 254 w 254"/>
                <a:gd name="T3" fmla="*/ 246 h 309"/>
                <a:gd name="T4" fmla="*/ 234 w 254"/>
                <a:gd name="T5" fmla="*/ 259 h 309"/>
                <a:gd name="T6" fmla="*/ 160 w 254"/>
                <a:gd name="T7" fmla="*/ 307 h 309"/>
                <a:gd name="T8" fmla="*/ 154 w 254"/>
                <a:gd name="T9" fmla="*/ 306 h 309"/>
                <a:gd name="T10" fmla="*/ 71 w 254"/>
                <a:gd name="T11" fmla="*/ 175 h 309"/>
                <a:gd name="T12" fmla="*/ 22 w 254"/>
                <a:gd name="T13" fmla="*/ 96 h 309"/>
                <a:gd name="T14" fmla="*/ 2 w 254"/>
                <a:gd name="T15" fmla="*/ 66 h 309"/>
                <a:gd name="T16" fmla="*/ 3 w 254"/>
                <a:gd name="T17" fmla="*/ 60 h 309"/>
                <a:gd name="T18" fmla="*/ 52 w 254"/>
                <a:gd name="T19" fmla="*/ 29 h 309"/>
                <a:gd name="T20" fmla="*/ 90 w 254"/>
                <a:gd name="T21" fmla="*/ 4 h 309"/>
                <a:gd name="T22" fmla="*/ 99 w 254"/>
                <a:gd name="T2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4" h="309">
                  <a:moveTo>
                    <a:pt x="99" y="0"/>
                  </a:moveTo>
                  <a:cubicBezTo>
                    <a:pt x="151" y="82"/>
                    <a:pt x="203" y="164"/>
                    <a:pt x="254" y="246"/>
                  </a:cubicBezTo>
                  <a:cubicBezTo>
                    <a:pt x="248" y="250"/>
                    <a:pt x="241" y="255"/>
                    <a:pt x="234" y="259"/>
                  </a:cubicBezTo>
                  <a:cubicBezTo>
                    <a:pt x="210" y="275"/>
                    <a:pt x="185" y="291"/>
                    <a:pt x="160" y="307"/>
                  </a:cubicBezTo>
                  <a:cubicBezTo>
                    <a:pt x="157" y="308"/>
                    <a:pt x="156" y="309"/>
                    <a:pt x="154" y="306"/>
                  </a:cubicBezTo>
                  <a:cubicBezTo>
                    <a:pt x="126" y="262"/>
                    <a:pt x="99" y="219"/>
                    <a:pt x="71" y="175"/>
                  </a:cubicBezTo>
                  <a:cubicBezTo>
                    <a:pt x="55" y="149"/>
                    <a:pt x="38" y="123"/>
                    <a:pt x="22" y="96"/>
                  </a:cubicBezTo>
                  <a:cubicBezTo>
                    <a:pt x="15" y="86"/>
                    <a:pt x="9" y="76"/>
                    <a:pt x="2" y="66"/>
                  </a:cubicBezTo>
                  <a:cubicBezTo>
                    <a:pt x="0" y="63"/>
                    <a:pt x="1" y="62"/>
                    <a:pt x="3" y="60"/>
                  </a:cubicBezTo>
                  <a:cubicBezTo>
                    <a:pt x="19" y="50"/>
                    <a:pt x="36" y="39"/>
                    <a:pt x="52" y="29"/>
                  </a:cubicBezTo>
                  <a:cubicBezTo>
                    <a:pt x="65" y="21"/>
                    <a:pt x="77" y="13"/>
                    <a:pt x="90" y="4"/>
                  </a:cubicBezTo>
                  <a:cubicBezTo>
                    <a:pt x="93" y="3"/>
                    <a:pt x="96" y="1"/>
                    <a:pt x="9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8" name="Freeform 9">
              <a:extLst>
                <a:ext uri="{FF2B5EF4-FFF2-40B4-BE49-F238E27FC236}">
                  <a16:creationId xmlns:a16="http://schemas.microsoft.com/office/drawing/2014/main" id="{22D9E2C5-1D1E-440E-949C-C90D898003E9}"/>
                </a:ext>
              </a:extLst>
            </p:cNvPr>
            <p:cNvSpPr>
              <a:spLocks/>
            </p:cNvSpPr>
            <p:nvPr/>
          </p:nvSpPr>
          <p:spPr bwMode="auto">
            <a:xfrm>
              <a:off x="1875629" y="2528392"/>
              <a:ext cx="1177275" cy="1542666"/>
            </a:xfrm>
            <a:custGeom>
              <a:avLst/>
              <a:gdLst>
                <a:gd name="T0" fmla="*/ 156 w 254"/>
                <a:gd name="T1" fmla="*/ 0 h 309"/>
                <a:gd name="T2" fmla="*/ 254 w 254"/>
                <a:gd name="T3" fmla="*/ 62 h 309"/>
                <a:gd name="T4" fmla="*/ 98 w 254"/>
                <a:gd name="T5" fmla="*/ 309 h 309"/>
                <a:gd name="T6" fmla="*/ 0 w 254"/>
                <a:gd name="T7" fmla="*/ 247 h 309"/>
                <a:gd name="T8" fmla="*/ 156 w 254"/>
                <a:gd name="T9" fmla="*/ 0 h 309"/>
              </a:gdLst>
              <a:ahLst/>
              <a:cxnLst>
                <a:cxn ang="0">
                  <a:pos x="T0" y="T1"/>
                </a:cxn>
                <a:cxn ang="0">
                  <a:pos x="T2" y="T3"/>
                </a:cxn>
                <a:cxn ang="0">
                  <a:pos x="T4" y="T5"/>
                </a:cxn>
                <a:cxn ang="0">
                  <a:pos x="T6" y="T7"/>
                </a:cxn>
                <a:cxn ang="0">
                  <a:pos x="T8" y="T9"/>
                </a:cxn>
              </a:cxnLst>
              <a:rect l="0" t="0" r="r" b="b"/>
              <a:pathLst>
                <a:path w="254" h="309">
                  <a:moveTo>
                    <a:pt x="156" y="0"/>
                  </a:moveTo>
                  <a:cubicBezTo>
                    <a:pt x="189" y="21"/>
                    <a:pt x="221" y="41"/>
                    <a:pt x="254" y="62"/>
                  </a:cubicBezTo>
                  <a:cubicBezTo>
                    <a:pt x="202" y="144"/>
                    <a:pt x="150" y="226"/>
                    <a:pt x="98" y="309"/>
                  </a:cubicBezTo>
                  <a:cubicBezTo>
                    <a:pt x="65" y="288"/>
                    <a:pt x="33" y="268"/>
                    <a:pt x="0" y="247"/>
                  </a:cubicBezTo>
                  <a:cubicBezTo>
                    <a:pt x="52" y="165"/>
                    <a:pt x="104" y="83"/>
                    <a:pt x="156"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9" name="Freeform 10">
              <a:extLst>
                <a:ext uri="{FF2B5EF4-FFF2-40B4-BE49-F238E27FC236}">
                  <a16:creationId xmlns:a16="http://schemas.microsoft.com/office/drawing/2014/main" id="{EF5FEBE8-012E-4173-AA56-887197085CBA}"/>
                </a:ext>
              </a:extLst>
            </p:cNvPr>
            <p:cNvSpPr>
              <a:spLocks/>
            </p:cNvSpPr>
            <p:nvPr/>
          </p:nvSpPr>
          <p:spPr bwMode="auto">
            <a:xfrm>
              <a:off x="2959135" y="4408868"/>
              <a:ext cx="604263" cy="805116"/>
            </a:xfrm>
            <a:custGeom>
              <a:avLst/>
              <a:gdLst>
                <a:gd name="T0" fmla="*/ 30 w 132"/>
                <a:gd name="T1" fmla="*/ 162 h 162"/>
                <a:gd name="T2" fmla="*/ 6 w 132"/>
                <a:gd name="T3" fmla="*/ 147 h 162"/>
                <a:gd name="T4" fmla="*/ 7 w 132"/>
                <a:gd name="T5" fmla="*/ 119 h 162"/>
                <a:gd name="T6" fmla="*/ 78 w 132"/>
                <a:gd name="T7" fmla="*/ 16 h 162"/>
                <a:gd name="T8" fmla="*/ 117 w 132"/>
                <a:gd name="T9" fmla="*/ 8 h 162"/>
                <a:gd name="T10" fmla="*/ 124 w 132"/>
                <a:gd name="T11" fmla="*/ 46 h 162"/>
                <a:gd name="T12" fmla="*/ 70 w 132"/>
                <a:gd name="T13" fmla="*/ 125 h 162"/>
                <a:gd name="T14" fmla="*/ 54 w 132"/>
                <a:gd name="T15" fmla="*/ 149 h 162"/>
                <a:gd name="T16" fmla="*/ 30 w 132"/>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162">
                  <a:moveTo>
                    <a:pt x="30" y="162"/>
                  </a:moveTo>
                  <a:cubicBezTo>
                    <a:pt x="19" y="162"/>
                    <a:pt x="11" y="156"/>
                    <a:pt x="6" y="147"/>
                  </a:cubicBezTo>
                  <a:cubicBezTo>
                    <a:pt x="0" y="138"/>
                    <a:pt x="1" y="128"/>
                    <a:pt x="7" y="119"/>
                  </a:cubicBezTo>
                  <a:cubicBezTo>
                    <a:pt x="31" y="85"/>
                    <a:pt x="54" y="50"/>
                    <a:pt x="78" y="16"/>
                  </a:cubicBezTo>
                  <a:cubicBezTo>
                    <a:pt x="86" y="3"/>
                    <a:pt x="104" y="0"/>
                    <a:pt x="117" y="8"/>
                  </a:cubicBezTo>
                  <a:cubicBezTo>
                    <a:pt x="129" y="17"/>
                    <a:pt x="132" y="34"/>
                    <a:pt x="124" y="46"/>
                  </a:cubicBezTo>
                  <a:cubicBezTo>
                    <a:pt x="106" y="73"/>
                    <a:pt x="88" y="99"/>
                    <a:pt x="70" y="125"/>
                  </a:cubicBezTo>
                  <a:cubicBezTo>
                    <a:pt x="65" y="133"/>
                    <a:pt x="59" y="141"/>
                    <a:pt x="54" y="149"/>
                  </a:cubicBezTo>
                  <a:cubicBezTo>
                    <a:pt x="48" y="157"/>
                    <a:pt x="41" y="162"/>
                    <a:pt x="30" y="16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10" name="Freeform 11">
              <a:extLst>
                <a:ext uri="{FF2B5EF4-FFF2-40B4-BE49-F238E27FC236}">
                  <a16:creationId xmlns:a16="http://schemas.microsoft.com/office/drawing/2014/main" id="{99771485-D4A8-473C-8DFF-A4C3E46360CE}"/>
                </a:ext>
              </a:extLst>
            </p:cNvPr>
            <p:cNvSpPr>
              <a:spLocks/>
            </p:cNvSpPr>
            <p:nvPr/>
          </p:nvSpPr>
          <p:spPr bwMode="auto">
            <a:xfrm>
              <a:off x="3271685" y="4718525"/>
              <a:ext cx="541753" cy="658731"/>
            </a:xfrm>
            <a:custGeom>
              <a:avLst/>
              <a:gdLst>
                <a:gd name="T0" fmla="*/ 36 w 118"/>
                <a:gd name="T1" fmla="*/ 133 h 133"/>
                <a:gd name="T2" fmla="*/ 8 w 118"/>
                <a:gd name="T3" fmla="*/ 95 h 133"/>
                <a:gd name="T4" fmla="*/ 20 w 118"/>
                <a:gd name="T5" fmla="*/ 77 h 133"/>
                <a:gd name="T6" fmla="*/ 65 w 118"/>
                <a:gd name="T7" fmla="*/ 12 h 133"/>
                <a:gd name="T8" fmla="*/ 88 w 118"/>
                <a:gd name="T9" fmla="*/ 1 h 133"/>
                <a:gd name="T10" fmla="*/ 112 w 118"/>
                <a:gd name="T11" fmla="*/ 18 h 133"/>
                <a:gd name="T12" fmla="*/ 105 w 118"/>
                <a:gd name="T13" fmla="*/ 51 h 133"/>
                <a:gd name="T14" fmla="*/ 67 w 118"/>
                <a:gd name="T15" fmla="*/ 105 h 133"/>
                <a:gd name="T16" fmla="*/ 57 w 118"/>
                <a:gd name="T17" fmla="*/ 121 h 133"/>
                <a:gd name="T18" fmla="*/ 36 w 118"/>
                <a:gd name="T19"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33">
                  <a:moveTo>
                    <a:pt x="36" y="133"/>
                  </a:moveTo>
                  <a:cubicBezTo>
                    <a:pt x="13" y="133"/>
                    <a:pt x="0" y="113"/>
                    <a:pt x="8" y="95"/>
                  </a:cubicBezTo>
                  <a:cubicBezTo>
                    <a:pt x="11" y="88"/>
                    <a:pt x="16" y="83"/>
                    <a:pt x="20" y="77"/>
                  </a:cubicBezTo>
                  <a:cubicBezTo>
                    <a:pt x="35" y="55"/>
                    <a:pt x="50" y="34"/>
                    <a:pt x="65" y="12"/>
                  </a:cubicBezTo>
                  <a:cubicBezTo>
                    <a:pt x="70" y="4"/>
                    <a:pt x="79" y="0"/>
                    <a:pt x="88" y="1"/>
                  </a:cubicBezTo>
                  <a:cubicBezTo>
                    <a:pt x="99" y="2"/>
                    <a:pt x="107" y="8"/>
                    <a:pt x="112" y="18"/>
                  </a:cubicBezTo>
                  <a:cubicBezTo>
                    <a:pt x="118" y="31"/>
                    <a:pt x="112" y="41"/>
                    <a:pt x="105" y="51"/>
                  </a:cubicBezTo>
                  <a:cubicBezTo>
                    <a:pt x="93" y="69"/>
                    <a:pt x="80" y="87"/>
                    <a:pt x="67" y="105"/>
                  </a:cubicBezTo>
                  <a:cubicBezTo>
                    <a:pt x="64" y="110"/>
                    <a:pt x="61" y="116"/>
                    <a:pt x="57" y="121"/>
                  </a:cubicBezTo>
                  <a:cubicBezTo>
                    <a:pt x="51" y="129"/>
                    <a:pt x="44" y="133"/>
                    <a:pt x="36" y="13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11" name="Freeform 12">
              <a:extLst>
                <a:ext uri="{FF2B5EF4-FFF2-40B4-BE49-F238E27FC236}">
                  <a16:creationId xmlns:a16="http://schemas.microsoft.com/office/drawing/2014/main" id="{6DF16085-9BEC-4EF0-BF67-5178E73B516C}"/>
                </a:ext>
              </a:extLst>
            </p:cNvPr>
            <p:cNvSpPr>
              <a:spLocks/>
            </p:cNvSpPr>
            <p:nvPr/>
          </p:nvSpPr>
          <p:spPr bwMode="auto">
            <a:xfrm>
              <a:off x="2698680" y="4408868"/>
              <a:ext cx="416733" cy="534868"/>
            </a:xfrm>
            <a:custGeom>
              <a:avLst/>
              <a:gdLst>
                <a:gd name="T0" fmla="*/ 91 w 92"/>
                <a:gd name="T1" fmla="*/ 28 h 107"/>
                <a:gd name="T2" fmla="*/ 84 w 92"/>
                <a:gd name="T3" fmla="*/ 47 h 107"/>
                <a:gd name="T4" fmla="*/ 53 w 92"/>
                <a:gd name="T5" fmla="*/ 92 h 107"/>
                <a:gd name="T6" fmla="*/ 19 w 92"/>
                <a:gd name="T7" fmla="*/ 101 h 107"/>
                <a:gd name="T8" fmla="*/ 4 w 92"/>
                <a:gd name="T9" fmla="*/ 70 h 107"/>
                <a:gd name="T10" fmla="*/ 17 w 92"/>
                <a:gd name="T11" fmla="*/ 48 h 107"/>
                <a:gd name="T12" fmla="*/ 41 w 92"/>
                <a:gd name="T13" fmla="*/ 13 h 107"/>
                <a:gd name="T14" fmla="*/ 67 w 92"/>
                <a:gd name="T15" fmla="*/ 1 h 107"/>
                <a:gd name="T16" fmla="*/ 90 w 92"/>
                <a:gd name="T17" fmla="*/ 21 h 107"/>
                <a:gd name="T18" fmla="*/ 91 w 92"/>
                <a:gd name="T19"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7">
                  <a:moveTo>
                    <a:pt x="91" y="28"/>
                  </a:moveTo>
                  <a:cubicBezTo>
                    <a:pt x="92" y="35"/>
                    <a:pt x="88" y="41"/>
                    <a:pt x="84" y="47"/>
                  </a:cubicBezTo>
                  <a:cubicBezTo>
                    <a:pt x="74" y="62"/>
                    <a:pt x="64" y="77"/>
                    <a:pt x="53" y="92"/>
                  </a:cubicBezTo>
                  <a:cubicBezTo>
                    <a:pt x="46" y="103"/>
                    <a:pt x="32" y="107"/>
                    <a:pt x="19" y="101"/>
                  </a:cubicBezTo>
                  <a:cubicBezTo>
                    <a:pt x="8" y="96"/>
                    <a:pt x="0" y="82"/>
                    <a:pt x="4" y="70"/>
                  </a:cubicBezTo>
                  <a:cubicBezTo>
                    <a:pt x="7" y="62"/>
                    <a:pt x="12" y="55"/>
                    <a:pt x="17" y="48"/>
                  </a:cubicBezTo>
                  <a:cubicBezTo>
                    <a:pt x="24" y="36"/>
                    <a:pt x="33" y="25"/>
                    <a:pt x="41" y="13"/>
                  </a:cubicBezTo>
                  <a:cubicBezTo>
                    <a:pt x="48" y="4"/>
                    <a:pt x="56" y="0"/>
                    <a:pt x="67" y="1"/>
                  </a:cubicBezTo>
                  <a:cubicBezTo>
                    <a:pt x="79" y="3"/>
                    <a:pt x="87" y="10"/>
                    <a:pt x="90" y="21"/>
                  </a:cubicBezTo>
                  <a:cubicBezTo>
                    <a:pt x="91" y="24"/>
                    <a:pt x="91" y="26"/>
                    <a:pt x="91" y="2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12" name="Freeform 13">
              <a:extLst>
                <a:ext uri="{FF2B5EF4-FFF2-40B4-BE49-F238E27FC236}">
                  <a16:creationId xmlns:a16="http://schemas.microsoft.com/office/drawing/2014/main" id="{7150699D-F850-4A13-8145-9A81EA2086B2}"/>
                </a:ext>
              </a:extLst>
            </p:cNvPr>
            <p:cNvSpPr>
              <a:spLocks/>
            </p:cNvSpPr>
            <p:nvPr/>
          </p:nvSpPr>
          <p:spPr bwMode="auto">
            <a:xfrm>
              <a:off x="3646745" y="5067596"/>
              <a:ext cx="333387" cy="439153"/>
            </a:xfrm>
            <a:custGeom>
              <a:avLst/>
              <a:gdLst>
                <a:gd name="T0" fmla="*/ 72 w 73"/>
                <a:gd name="T1" fmla="*/ 26 h 88"/>
                <a:gd name="T2" fmla="*/ 63 w 73"/>
                <a:gd name="T3" fmla="*/ 45 h 88"/>
                <a:gd name="T4" fmla="*/ 43 w 73"/>
                <a:gd name="T5" fmla="*/ 74 h 88"/>
                <a:gd name="T6" fmla="*/ 5 w 73"/>
                <a:gd name="T7" fmla="*/ 72 h 88"/>
                <a:gd name="T8" fmla="*/ 6 w 73"/>
                <a:gd name="T9" fmla="*/ 48 h 88"/>
                <a:gd name="T10" fmla="*/ 32 w 73"/>
                <a:gd name="T11" fmla="*/ 12 h 88"/>
                <a:gd name="T12" fmla="*/ 56 w 73"/>
                <a:gd name="T13" fmla="*/ 3 h 88"/>
                <a:gd name="T14" fmla="*/ 72 w 73"/>
                <a:gd name="T15" fmla="*/ 26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88">
                  <a:moveTo>
                    <a:pt x="72" y="26"/>
                  </a:moveTo>
                  <a:cubicBezTo>
                    <a:pt x="73" y="33"/>
                    <a:pt x="67" y="39"/>
                    <a:pt x="63" y="45"/>
                  </a:cubicBezTo>
                  <a:cubicBezTo>
                    <a:pt x="57" y="55"/>
                    <a:pt x="50" y="64"/>
                    <a:pt x="43" y="74"/>
                  </a:cubicBezTo>
                  <a:cubicBezTo>
                    <a:pt x="33" y="88"/>
                    <a:pt x="13" y="87"/>
                    <a:pt x="5" y="72"/>
                  </a:cubicBezTo>
                  <a:cubicBezTo>
                    <a:pt x="0" y="64"/>
                    <a:pt x="1" y="56"/>
                    <a:pt x="6" y="48"/>
                  </a:cubicBezTo>
                  <a:cubicBezTo>
                    <a:pt x="15" y="36"/>
                    <a:pt x="23" y="24"/>
                    <a:pt x="32" y="12"/>
                  </a:cubicBezTo>
                  <a:cubicBezTo>
                    <a:pt x="38" y="3"/>
                    <a:pt x="47" y="0"/>
                    <a:pt x="56" y="3"/>
                  </a:cubicBezTo>
                  <a:cubicBezTo>
                    <a:pt x="67" y="6"/>
                    <a:pt x="72" y="14"/>
                    <a:pt x="72" y="2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grpSp>
      <p:sp>
        <p:nvSpPr>
          <p:cNvPr id="17" name="TextBox 16">
            <a:extLst>
              <a:ext uri="{FF2B5EF4-FFF2-40B4-BE49-F238E27FC236}">
                <a16:creationId xmlns:a16="http://schemas.microsoft.com/office/drawing/2014/main" id="{2A0FE1C4-6C59-4C34-AF34-221D62413EBD}"/>
              </a:ext>
            </a:extLst>
          </p:cNvPr>
          <p:cNvSpPr txBox="1"/>
          <p:nvPr/>
        </p:nvSpPr>
        <p:spPr>
          <a:xfrm>
            <a:off x="65735" y="1041029"/>
            <a:ext cx="12044168" cy="138499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800" b="1" dirty="0">
                <a:solidFill>
                  <a:srgbClr val="0070C0"/>
                </a:solidFill>
                <a:latin typeface="Open Sans" panose="020B0606030504020204"/>
                <a:ea typeface="Noto Sans" panose="020B0502040504020204" pitchFamily="34"/>
                <a:cs typeface="Noto Sans" panose="020B0502040504020204" pitchFamily="34"/>
              </a:rPr>
              <a:t>CRB</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isihuishe</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mikataba</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ya</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Makandarai</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wa</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nje</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wasioungana</a:t>
            </a:r>
            <a:r>
              <a:rPr lang="en-US" sz="2800" b="1" dirty="0">
                <a:solidFill>
                  <a:srgbClr val="282F39"/>
                </a:solidFill>
                <a:latin typeface="Open Sans" panose="020B0606030504020204"/>
                <a:ea typeface="Noto Sans" panose="020B0502040504020204" pitchFamily="34"/>
                <a:cs typeface="Noto Sans" panose="020B0502040504020204" pitchFamily="34"/>
              </a:rPr>
              <a:t>/</a:t>
            </a:r>
            <a:r>
              <a:rPr lang="en-US" sz="2800" b="1" i="1" dirty="0">
                <a:solidFill>
                  <a:srgbClr val="282F39"/>
                </a:solidFill>
                <a:latin typeface="Open Sans" panose="020B0606030504020204"/>
                <a:ea typeface="Noto Sans" panose="020B0502040504020204" pitchFamily="34"/>
                <a:cs typeface="Noto Sans" panose="020B0502040504020204" pitchFamily="34"/>
              </a:rPr>
              <a:t>sub contract </a:t>
            </a:r>
            <a:r>
              <a:rPr lang="en-US" sz="2800" b="1" i="1" dirty="0" err="1">
                <a:solidFill>
                  <a:srgbClr val="282F39"/>
                </a:solidFill>
                <a:latin typeface="Open Sans" panose="020B0606030504020204"/>
                <a:ea typeface="Noto Sans" panose="020B0502040504020204" pitchFamily="34"/>
                <a:cs typeface="Noto Sans" panose="020B0502040504020204" pitchFamily="34"/>
              </a:rPr>
              <a:t>na</a:t>
            </a:r>
            <a:r>
              <a:rPr lang="en-US" sz="2800" b="1" i="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makandarasi</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wa</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ndani</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Kazi</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hizo</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ziwe</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na</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angalau</a:t>
            </a:r>
            <a:r>
              <a:rPr lang="en-US" sz="2800" b="1" dirty="0">
                <a:solidFill>
                  <a:srgbClr val="282F39"/>
                </a:solidFill>
                <a:latin typeface="Open Sans" panose="020B0606030504020204"/>
                <a:ea typeface="Noto Sans" panose="020B0502040504020204" pitchFamily="34"/>
                <a:cs typeface="Noto Sans" panose="020B0502040504020204" pitchFamily="34"/>
              </a:rPr>
              <a:t> value </a:t>
            </a:r>
            <a:r>
              <a:rPr lang="en-US" sz="2800" b="1" dirty="0" err="1">
                <a:solidFill>
                  <a:srgbClr val="282F39"/>
                </a:solidFill>
                <a:latin typeface="Open Sans" panose="020B0606030504020204"/>
                <a:ea typeface="Noto Sans" panose="020B0502040504020204" pitchFamily="34"/>
                <a:cs typeface="Noto Sans" panose="020B0502040504020204" pitchFamily="34"/>
              </a:rPr>
              <a:t>ya</a:t>
            </a:r>
            <a:r>
              <a:rPr lang="en-US" sz="2800" b="1" dirty="0">
                <a:solidFill>
                  <a:srgbClr val="282F39"/>
                </a:solidFill>
                <a:latin typeface="Open Sans" panose="020B0606030504020204"/>
                <a:ea typeface="Noto Sans" panose="020B0502040504020204" pitchFamily="34"/>
                <a:cs typeface="Noto Sans" panose="020B0502040504020204" pitchFamily="34"/>
              </a:rPr>
              <a:t> 10% </a:t>
            </a:r>
            <a:r>
              <a:rPr lang="en-US" sz="2800" b="1" dirty="0" err="1">
                <a:solidFill>
                  <a:srgbClr val="282F39"/>
                </a:solidFill>
                <a:latin typeface="Open Sans" panose="020B0606030504020204"/>
                <a:ea typeface="Noto Sans" panose="020B0502040504020204" pitchFamily="34"/>
                <a:cs typeface="Noto Sans" panose="020B0502040504020204" pitchFamily="34"/>
              </a:rPr>
              <a:t>ya</a:t>
            </a:r>
            <a:r>
              <a:rPr lang="en-US" sz="2800" b="1" dirty="0">
                <a:solidFill>
                  <a:srgbClr val="282F39"/>
                </a:solidFill>
                <a:latin typeface="Open Sans" panose="020B0606030504020204"/>
                <a:ea typeface="Noto Sans" panose="020B0502040504020204" pitchFamily="34"/>
                <a:cs typeface="Noto Sans" panose="020B0502040504020204" pitchFamily="34"/>
              </a:rPr>
              <a:t> </a:t>
            </a:r>
            <a:r>
              <a:rPr lang="en-US" sz="2800" b="1" dirty="0" err="1">
                <a:solidFill>
                  <a:srgbClr val="282F39"/>
                </a:solidFill>
                <a:latin typeface="Open Sans" panose="020B0606030504020204"/>
                <a:ea typeface="Noto Sans" panose="020B0502040504020204" pitchFamily="34"/>
                <a:cs typeface="Noto Sans" panose="020B0502040504020204" pitchFamily="34"/>
              </a:rPr>
              <a:t>fedha</a:t>
            </a:r>
            <a:r>
              <a:rPr lang="en-US" sz="2800" b="1" dirty="0">
                <a:solidFill>
                  <a:srgbClr val="282F39"/>
                </a:solidFill>
                <a:latin typeface="Open Sans" panose="020B0606030504020204"/>
                <a:ea typeface="Noto Sans" panose="020B0502040504020204" pitchFamily="34"/>
                <a:cs typeface="Noto Sans" panose="020B0502040504020204" pitchFamily="34"/>
              </a:rPr>
              <a:t> za </a:t>
            </a:r>
            <a:r>
              <a:rPr lang="en-US" sz="2800" b="1" dirty="0" err="1">
                <a:solidFill>
                  <a:srgbClr val="282F39"/>
                </a:solidFill>
                <a:latin typeface="Open Sans" panose="020B0606030504020204"/>
                <a:ea typeface="Noto Sans" panose="020B0502040504020204" pitchFamily="34"/>
                <a:cs typeface="Noto Sans" panose="020B0502040504020204" pitchFamily="34"/>
              </a:rPr>
              <a:t>mkataba</a:t>
            </a:r>
            <a:r>
              <a:rPr lang="en-US" sz="2800" b="1" dirty="0">
                <a:solidFill>
                  <a:srgbClr val="282F39"/>
                </a:solidFill>
                <a:latin typeface="Open Sans" panose="020B0606030504020204"/>
                <a:ea typeface="Noto Sans" panose="020B0502040504020204" pitchFamily="34"/>
                <a:cs typeface="Noto Sans" panose="020B0502040504020204" pitchFamily="34"/>
              </a:rPr>
              <a:t>.</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22" name="Rectangle 21">
            <a:extLst>
              <a:ext uri="{FF2B5EF4-FFF2-40B4-BE49-F238E27FC236}">
                <a16:creationId xmlns:a16="http://schemas.microsoft.com/office/drawing/2014/main" id="{2F87B932-1E1F-4E61-AAC9-EE61C48563FC}"/>
              </a:ext>
            </a:extLst>
          </p:cNvPr>
          <p:cNvSpPr/>
          <p:nvPr/>
        </p:nvSpPr>
        <p:spPr>
          <a:xfrm>
            <a:off x="7787460" y="1042301"/>
            <a:ext cx="2747695" cy="115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Open Sans" panose="020B0606030504020204"/>
            </a:endParaRPr>
          </a:p>
        </p:txBody>
      </p:sp>
      <p:sp>
        <p:nvSpPr>
          <p:cNvPr id="33" name="TextBox 32">
            <a:extLst>
              <a:ext uri="{FF2B5EF4-FFF2-40B4-BE49-F238E27FC236}">
                <a16:creationId xmlns:a16="http://schemas.microsoft.com/office/drawing/2014/main" id="{E901EF6D-0B39-45A3-A0BC-C5912B71EED4}"/>
              </a:ext>
            </a:extLst>
          </p:cNvPr>
          <p:cNvSpPr txBox="1"/>
          <p:nvPr/>
        </p:nvSpPr>
        <p:spPr>
          <a:xfrm>
            <a:off x="6301902" y="2663872"/>
            <a:ext cx="5571345" cy="523220"/>
          </a:xfrm>
          <a:prstGeom prst="rect">
            <a:avLst/>
          </a:prstGeom>
          <a:noFill/>
        </p:spPr>
        <p:txBody>
          <a:bodyPr wrap="square" rtlCol="0">
            <a:spAutoFit/>
          </a:bodyPr>
          <a:lstStyle/>
          <a:p>
            <a:pPr lvl="0" algn="ctr">
              <a:defRPr/>
            </a:pPr>
            <a:r>
              <a:rPr lang="en-US" sz="2800" b="1" dirty="0" err="1">
                <a:solidFill>
                  <a:srgbClr val="00B050"/>
                </a:solidFill>
                <a:latin typeface="Open Sans" panose="020B0606030504020204"/>
                <a:ea typeface="Noto Sans" panose="020B0502040504020204" pitchFamily="34"/>
                <a:cs typeface="Noto Sans" panose="020B0502040504020204" pitchFamily="34"/>
              </a:rPr>
              <a:t>Waajiri</a:t>
            </a:r>
            <a:r>
              <a:rPr lang="en-US" sz="2800" b="1" dirty="0">
                <a:solidFill>
                  <a:srgbClr val="00B050"/>
                </a:solidFill>
                <a:latin typeface="Open Sans" panose="020B0606030504020204"/>
                <a:ea typeface="Noto Sans" panose="020B0502040504020204" pitchFamily="34"/>
                <a:cs typeface="Noto Sans" panose="020B0502040504020204" pitchFamily="34"/>
              </a:rPr>
              <a:t> </a:t>
            </a:r>
            <a:r>
              <a:rPr lang="en-US" sz="2800" b="1" dirty="0" err="1">
                <a:solidFill>
                  <a:srgbClr val="00B050"/>
                </a:solidFill>
                <a:latin typeface="Open Sans" panose="020B0606030504020204"/>
                <a:ea typeface="Noto Sans" panose="020B0502040504020204" pitchFamily="34"/>
                <a:cs typeface="Noto Sans" panose="020B0502040504020204" pitchFamily="34"/>
              </a:rPr>
              <a:t>tulipe</a:t>
            </a:r>
            <a:r>
              <a:rPr lang="en-US" sz="2800" b="1" dirty="0">
                <a:solidFill>
                  <a:srgbClr val="00B050"/>
                </a:solidFill>
                <a:latin typeface="Open Sans" panose="020B0606030504020204"/>
                <a:ea typeface="Noto Sans" panose="020B0502040504020204" pitchFamily="34"/>
                <a:cs typeface="Noto Sans" panose="020B0502040504020204" pitchFamily="34"/>
              </a:rPr>
              <a:t> </a:t>
            </a:r>
            <a:r>
              <a:rPr lang="en-US" sz="2800" b="1" dirty="0" err="1">
                <a:solidFill>
                  <a:srgbClr val="00B050"/>
                </a:solidFill>
                <a:latin typeface="Open Sans" panose="020B0606030504020204"/>
                <a:ea typeface="Noto Sans" panose="020B0502040504020204" pitchFamily="34"/>
                <a:cs typeface="Noto Sans" panose="020B0502040504020204" pitchFamily="34"/>
              </a:rPr>
              <a:t>kwa</a:t>
            </a:r>
            <a:r>
              <a:rPr lang="en-US" sz="2800" b="1" dirty="0">
                <a:solidFill>
                  <a:srgbClr val="00B050"/>
                </a:solidFill>
                <a:latin typeface="Open Sans" panose="020B0606030504020204"/>
                <a:ea typeface="Noto Sans" panose="020B0502040504020204" pitchFamily="34"/>
                <a:cs typeface="Noto Sans" panose="020B0502040504020204" pitchFamily="34"/>
              </a:rPr>
              <a:t> </a:t>
            </a:r>
            <a:r>
              <a:rPr lang="en-US" sz="2800" b="1" dirty="0" err="1">
                <a:solidFill>
                  <a:srgbClr val="00B050"/>
                </a:solidFill>
                <a:latin typeface="Open Sans" panose="020B0606030504020204"/>
                <a:ea typeface="Noto Sans" panose="020B0502040504020204" pitchFamily="34"/>
                <a:cs typeface="Noto Sans" panose="020B0502040504020204" pitchFamily="34"/>
              </a:rPr>
              <a:t>wakati</a:t>
            </a:r>
            <a:endParaRPr lang="en-GB" sz="2800" b="1" dirty="0">
              <a:solidFill>
                <a:srgbClr val="00B050"/>
              </a:solidFill>
              <a:latin typeface="Open Sans" panose="020B0606030504020204"/>
              <a:ea typeface="Noto Sans" panose="020B0502040504020204" pitchFamily="34"/>
              <a:cs typeface="Noto Sans" panose="020B0502040504020204" pitchFamily="34"/>
            </a:endParaRPr>
          </a:p>
        </p:txBody>
      </p:sp>
      <p:sp>
        <p:nvSpPr>
          <p:cNvPr id="34" name="Rectangle 33">
            <a:extLst>
              <a:ext uri="{FF2B5EF4-FFF2-40B4-BE49-F238E27FC236}">
                <a16:creationId xmlns:a16="http://schemas.microsoft.com/office/drawing/2014/main" id="{276C8DE8-24C1-4E1F-9906-354FBFCD98C7}"/>
              </a:ext>
            </a:extLst>
          </p:cNvPr>
          <p:cNvSpPr/>
          <p:nvPr/>
        </p:nvSpPr>
        <p:spPr>
          <a:xfrm>
            <a:off x="7787461" y="2690183"/>
            <a:ext cx="2747695" cy="115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Open Sans" panose="020B0606030504020204"/>
            </a:endParaRPr>
          </a:p>
        </p:txBody>
      </p:sp>
      <p:pic>
        <p:nvPicPr>
          <p:cNvPr id="16" name="Picture 2" descr="Tanroads Logo">
            <a:extLst>
              <a:ext uri="{FF2B5EF4-FFF2-40B4-BE49-F238E27FC236}">
                <a16:creationId xmlns:a16="http://schemas.microsoft.com/office/drawing/2014/main" id="{6B52C548-D4B3-4879-A5A3-70C92E93D5E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a:extLst>
              <a:ext uri="{FF2B5EF4-FFF2-40B4-BE49-F238E27FC236}">
                <a16:creationId xmlns:a16="http://schemas.microsoft.com/office/drawing/2014/main" id="{DF359987-9E65-4032-B0AA-12BBC780A151}"/>
              </a:ext>
            </a:extLst>
          </p:cNvPr>
          <p:cNvSpPr txBox="1"/>
          <p:nvPr/>
        </p:nvSpPr>
        <p:spPr>
          <a:xfrm>
            <a:off x="143801" y="5747573"/>
            <a:ext cx="11937625" cy="954107"/>
          </a:xfrm>
          <a:prstGeom prst="rect">
            <a:avLst/>
          </a:prstGeom>
          <a:noFill/>
        </p:spPr>
        <p:txBody>
          <a:bodyPr wrap="square" rtlCol="0">
            <a:spAutoFit/>
          </a:bodyPr>
          <a:lstStyle/>
          <a:p>
            <a:pPr lvl="0" algn="just">
              <a:defRPr/>
            </a:pPr>
            <a:r>
              <a:rPr lang="en-US" sz="2800" b="1" dirty="0" err="1">
                <a:solidFill>
                  <a:schemeClr val="tx2">
                    <a:lumMod val="95000"/>
                    <a:lumOff val="5000"/>
                  </a:schemeClr>
                </a:solidFill>
                <a:latin typeface="Open Sans" panose="020B0606030504020204"/>
                <a:ea typeface="Noto Sans" panose="020B0502040504020204" pitchFamily="34"/>
                <a:cs typeface="Noto Sans" panose="020B0502040504020204" pitchFamily="34"/>
              </a:rPr>
              <a:t>Serikali</a:t>
            </a:r>
            <a:r>
              <a:rPr lang="en-US" sz="2800" b="1" dirty="0">
                <a:solidFill>
                  <a:schemeClr val="tx2">
                    <a:lumMod val="95000"/>
                    <a:lumOff val="5000"/>
                  </a:schemeClr>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Kuwasapoti</a:t>
            </a: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kwa</a:t>
            </a:r>
            <a:r>
              <a:rPr lang="en-US" sz="2800" b="1" dirty="0">
                <a:solidFill>
                  <a:srgbClr val="00B0F0"/>
                </a:solidFill>
                <a:latin typeface="Open Sans" panose="020B0606030504020204"/>
                <a:ea typeface="Noto Sans" panose="020B0502040504020204" pitchFamily="34"/>
                <a:cs typeface="Noto Sans" panose="020B0502040504020204" pitchFamily="34"/>
              </a:rPr>
              <a:t> 100% </a:t>
            </a:r>
            <a:r>
              <a:rPr lang="en-US" sz="2800" b="1" dirty="0" err="1">
                <a:solidFill>
                  <a:srgbClr val="00B0F0"/>
                </a:solidFill>
                <a:latin typeface="Open Sans" panose="020B0606030504020204"/>
                <a:ea typeface="Noto Sans" panose="020B0502040504020204" pitchFamily="34"/>
                <a:cs typeface="Noto Sans" panose="020B0502040504020204" pitchFamily="34"/>
              </a:rPr>
              <a:t>Makandarasi</a:t>
            </a: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Wazawa</a:t>
            </a:r>
            <a:endParaRPr lang="en-US" sz="2800" b="1" dirty="0">
              <a:solidFill>
                <a:srgbClr val="00B0F0"/>
              </a:solidFill>
              <a:latin typeface="Open Sans" panose="020B0606030504020204"/>
              <a:ea typeface="Noto Sans" panose="020B0502040504020204" pitchFamily="34"/>
              <a:cs typeface="Noto Sans" panose="020B0502040504020204" pitchFamily="34"/>
            </a:endParaRPr>
          </a:p>
          <a:p>
            <a:pPr lvl="0" algn="just">
              <a:defRPr/>
            </a:pP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Miradi</a:t>
            </a: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mikubwa</a:t>
            </a: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Serikali</a:t>
            </a: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dirty="0" err="1">
                <a:solidFill>
                  <a:srgbClr val="00B0F0"/>
                </a:solidFill>
                <a:latin typeface="Open Sans" panose="020B0606030504020204"/>
                <a:ea typeface="Noto Sans" panose="020B0502040504020204" pitchFamily="34"/>
                <a:cs typeface="Noto Sans" panose="020B0502040504020204" pitchFamily="34"/>
              </a:rPr>
              <a:t>iwape</a:t>
            </a:r>
            <a:r>
              <a:rPr lang="en-US" sz="2800" b="1" dirty="0">
                <a:solidFill>
                  <a:srgbClr val="00B0F0"/>
                </a:solidFill>
                <a:latin typeface="Open Sans" panose="020B0606030504020204"/>
                <a:ea typeface="Noto Sans" panose="020B0502040504020204" pitchFamily="34"/>
                <a:cs typeface="Noto Sans" panose="020B0502040504020204" pitchFamily="34"/>
              </a:rPr>
              <a:t> </a:t>
            </a:r>
            <a:r>
              <a:rPr lang="en-US" sz="2800" b="1" i="1" dirty="0">
                <a:solidFill>
                  <a:srgbClr val="00B0F0"/>
                </a:solidFill>
                <a:latin typeface="Open Sans" panose="020B0606030504020204"/>
                <a:ea typeface="Noto Sans" panose="020B0502040504020204" pitchFamily="34"/>
                <a:cs typeface="Noto Sans" panose="020B0502040504020204" pitchFamily="34"/>
              </a:rPr>
              <a:t>nominated </a:t>
            </a:r>
            <a:r>
              <a:rPr lang="en-US" sz="2800" b="1" i="1" dirty="0" err="1">
                <a:solidFill>
                  <a:srgbClr val="00B0F0"/>
                </a:solidFill>
                <a:latin typeface="Open Sans" panose="020B0606030504020204"/>
                <a:ea typeface="Noto Sans" panose="020B0502040504020204" pitchFamily="34"/>
                <a:cs typeface="Noto Sans" panose="020B0502040504020204" pitchFamily="34"/>
              </a:rPr>
              <a:t>Jv</a:t>
            </a:r>
            <a:r>
              <a:rPr lang="en-US" sz="2800" b="1" i="1" dirty="0">
                <a:solidFill>
                  <a:srgbClr val="00B0F0"/>
                </a:solidFill>
                <a:latin typeface="Open Sans" panose="020B0606030504020204"/>
                <a:ea typeface="Noto Sans" panose="020B0502040504020204" pitchFamily="34"/>
                <a:cs typeface="Noto Sans" panose="020B0502040504020204" pitchFamily="34"/>
              </a:rPr>
              <a:t> Contractors</a:t>
            </a:r>
            <a:endParaRPr lang="en-GB" sz="2800" b="1" i="1" dirty="0">
              <a:solidFill>
                <a:srgbClr val="00B0F0"/>
              </a:solidFill>
              <a:latin typeface="Open Sans" panose="020B0606030504020204"/>
              <a:ea typeface="Noto Sans" panose="020B0502040504020204" pitchFamily="34"/>
              <a:cs typeface="Noto Sans" panose="020B0502040504020204" pitchFamily="34"/>
            </a:endParaRPr>
          </a:p>
        </p:txBody>
      </p:sp>
      <p:sp>
        <p:nvSpPr>
          <p:cNvPr id="19" name="Rectangle 18">
            <a:extLst>
              <a:ext uri="{FF2B5EF4-FFF2-40B4-BE49-F238E27FC236}">
                <a16:creationId xmlns:a16="http://schemas.microsoft.com/office/drawing/2014/main" id="{640D2C0E-19CC-4E48-82B6-99613E65D3D7}"/>
              </a:ext>
            </a:extLst>
          </p:cNvPr>
          <p:cNvSpPr/>
          <p:nvPr/>
        </p:nvSpPr>
        <p:spPr>
          <a:xfrm>
            <a:off x="7373701" y="3700449"/>
            <a:ext cx="2747695" cy="115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highlight>
                <a:srgbClr val="FF00FF"/>
              </a:highlight>
              <a:uLnTx/>
              <a:uFillTx/>
              <a:latin typeface="Open Sans" panose="020B0606030504020204"/>
            </a:endParaRPr>
          </a:p>
        </p:txBody>
      </p:sp>
      <p:sp>
        <p:nvSpPr>
          <p:cNvPr id="20" name="TextBox 19">
            <a:extLst>
              <a:ext uri="{FF2B5EF4-FFF2-40B4-BE49-F238E27FC236}">
                <a16:creationId xmlns:a16="http://schemas.microsoft.com/office/drawing/2014/main" id="{44D844EE-353B-4B94-AEC8-0A9EA47EA1B6}"/>
              </a:ext>
            </a:extLst>
          </p:cNvPr>
          <p:cNvSpPr txBox="1"/>
          <p:nvPr/>
        </p:nvSpPr>
        <p:spPr>
          <a:xfrm>
            <a:off x="5199496" y="4483896"/>
            <a:ext cx="7096104" cy="523220"/>
          </a:xfrm>
          <a:prstGeom prst="rect">
            <a:avLst/>
          </a:prstGeom>
          <a:noFill/>
        </p:spPr>
        <p:txBody>
          <a:bodyPr wrap="square" rtlCol="0">
            <a:spAutoFit/>
          </a:bodyPr>
          <a:lstStyle/>
          <a:p>
            <a:pPr lvl="0" algn="ctr">
              <a:defRPr/>
            </a:pPr>
            <a:r>
              <a:rPr lang="en-GB" sz="2800" b="1" dirty="0" err="1">
                <a:solidFill>
                  <a:schemeClr val="accent1">
                    <a:lumMod val="75000"/>
                  </a:schemeClr>
                </a:solidFill>
                <a:latin typeface="Open Sans" panose="020B0606030504020204"/>
                <a:ea typeface="Noto Sans" panose="020B0502040504020204" pitchFamily="34"/>
                <a:cs typeface="Noto Sans" panose="020B0502040504020204" pitchFamily="34"/>
              </a:rPr>
              <a:t>Makandarasi</a:t>
            </a:r>
            <a:r>
              <a:rPr lang="en-GB" sz="2800" b="1" dirty="0">
                <a:solidFill>
                  <a:schemeClr val="accent1">
                    <a:lumMod val="75000"/>
                  </a:schemeClr>
                </a:solidFill>
                <a:latin typeface="Open Sans" panose="020B0606030504020204"/>
                <a:ea typeface="Noto Sans" panose="020B0502040504020204" pitchFamily="34"/>
                <a:cs typeface="Noto Sans" panose="020B0502040504020204" pitchFamily="34"/>
              </a:rPr>
              <a:t> </a:t>
            </a:r>
            <a:r>
              <a:rPr lang="en-GB" sz="2800" b="1" dirty="0" err="1">
                <a:solidFill>
                  <a:schemeClr val="accent1">
                    <a:lumMod val="75000"/>
                  </a:schemeClr>
                </a:solidFill>
                <a:latin typeface="Open Sans" panose="020B0606030504020204"/>
                <a:ea typeface="Noto Sans" panose="020B0502040504020204" pitchFamily="34"/>
                <a:cs typeface="Noto Sans" panose="020B0502040504020204" pitchFamily="34"/>
              </a:rPr>
              <a:t>kuheshimu</a:t>
            </a:r>
            <a:r>
              <a:rPr lang="en-GB" sz="2800" b="1" dirty="0">
                <a:solidFill>
                  <a:schemeClr val="accent1">
                    <a:lumMod val="75000"/>
                  </a:schemeClr>
                </a:solidFill>
                <a:latin typeface="Open Sans" panose="020B0606030504020204"/>
                <a:ea typeface="Noto Sans" panose="020B0502040504020204" pitchFamily="34"/>
                <a:cs typeface="Noto Sans" panose="020B0502040504020204" pitchFamily="34"/>
              </a:rPr>
              <a:t> </a:t>
            </a:r>
            <a:r>
              <a:rPr lang="en-GB" sz="2800" b="1" dirty="0" err="1">
                <a:solidFill>
                  <a:schemeClr val="accent1">
                    <a:lumMod val="75000"/>
                  </a:schemeClr>
                </a:solidFill>
                <a:latin typeface="Open Sans" panose="020B0606030504020204"/>
                <a:ea typeface="Noto Sans" panose="020B0502040504020204" pitchFamily="34"/>
                <a:cs typeface="Noto Sans" panose="020B0502040504020204" pitchFamily="34"/>
              </a:rPr>
              <a:t>mikataba</a:t>
            </a:r>
            <a:endParaRPr lang="en-GB" sz="2800" b="1" dirty="0">
              <a:solidFill>
                <a:schemeClr val="accent1">
                  <a:lumMod val="75000"/>
                </a:schemeClr>
              </a:solidFill>
              <a:latin typeface="Open Sans" panose="020B0606030504020204"/>
              <a:ea typeface="Noto Sans" panose="020B0502040504020204" pitchFamily="34"/>
              <a:cs typeface="Noto Sans" panose="020B0502040504020204" pitchFamily="34"/>
            </a:endParaRPr>
          </a:p>
        </p:txBody>
      </p:sp>
      <p:sp>
        <p:nvSpPr>
          <p:cNvPr id="21" name="Rectangle 20">
            <a:extLst>
              <a:ext uri="{FF2B5EF4-FFF2-40B4-BE49-F238E27FC236}">
                <a16:creationId xmlns:a16="http://schemas.microsoft.com/office/drawing/2014/main" id="{E1CCAC29-6962-43FC-857F-ABD519F4F592}"/>
              </a:ext>
            </a:extLst>
          </p:cNvPr>
          <p:cNvSpPr/>
          <p:nvPr/>
        </p:nvSpPr>
        <p:spPr>
          <a:xfrm>
            <a:off x="7383306" y="4981514"/>
            <a:ext cx="2747695" cy="11550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highlight>
                <a:srgbClr val="FF00FF"/>
              </a:highlight>
              <a:uLnTx/>
              <a:uFillTx/>
              <a:latin typeface="Open Sans" panose="020B0606030504020204"/>
            </a:endParaRPr>
          </a:p>
        </p:txBody>
      </p:sp>
    </p:spTree>
    <p:extLst>
      <p:ext uri="{BB962C8B-B14F-4D97-AF65-F5344CB8AC3E}">
        <p14:creationId xmlns:p14="http://schemas.microsoft.com/office/powerpoint/2010/main" val="45330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 name="Freeform 18">
            <a:extLst>
              <a:ext uri="{FF2B5EF4-FFF2-40B4-BE49-F238E27FC236}">
                <a16:creationId xmlns:a16="http://schemas.microsoft.com/office/drawing/2014/main" id="{3603391E-BAF9-49B0-9528-4E27334D7E75}"/>
              </a:ext>
            </a:extLst>
          </p:cNvPr>
          <p:cNvSpPr>
            <a:spLocks noEditPoints="1"/>
          </p:cNvSpPr>
          <p:nvPr/>
        </p:nvSpPr>
        <p:spPr bwMode="auto">
          <a:xfrm>
            <a:off x="12721" y="1426776"/>
            <a:ext cx="12188825" cy="5427663"/>
          </a:xfrm>
          <a:custGeom>
            <a:avLst/>
            <a:gdLst>
              <a:gd name="T0" fmla="*/ 0 w 6400"/>
              <a:gd name="T1" fmla="*/ 2825 h 2825"/>
              <a:gd name="T2" fmla="*/ 6400 w 6400"/>
              <a:gd name="T3" fmla="*/ 2825 h 2825"/>
              <a:gd name="T4" fmla="*/ 6400 w 6400"/>
              <a:gd name="T5" fmla="*/ 1297 h 2825"/>
              <a:gd name="T6" fmla="*/ 5970 w 6400"/>
              <a:gd name="T7" fmla="*/ 1649 h 2825"/>
              <a:gd name="T8" fmla="*/ 5818 w 6400"/>
              <a:gd name="T9" fmla="*/ 1614 h 2825"/>
              <a:gd name="T10" fmla="*/ 5476 w 6400"/>
              <a:gd name="T11" fmla="*/ 1926 h 2825"/>
              <a:gd name="T12" fmla="*/ 5446 w 6400"/>
              <a:gd name="T13" fmla="*/ 1924 h 2825"/>
              <a:gd name="T14" fmla="*/ 5340 w 6400"/>
              <a:gd name="T15" fmla="*/ 1947 h 2825"/>
              <a:gd name="T16" fmla="*/ 5123 w 6400"/>
              <a:gd name="T17" fmla="*/ 205 h 2825"/>
              <a:gd name="T18" fmla="*/ 5048 w 6400"/>
              <a:gd name="T19" fmla="*/ 0 h 2825"/>
              <a:gd name="T20" fmla="*/ 4968 w 6400"/>
              <a:gd name="T21" fmla="*/ 245 h 2825"/>
              <a:gd name="T22" fmla="*/ 4784 w 6400"/>
              <a:gd name="T23" fmla="*/ 1873 h 2825"/>
              <a:gd name="T24" fmla="*/ 4298 w 6400"/>
              <a:gd name="T25" fmla="*/ 1545 h 2825"/>
              <a:gd name="T26" fmla="*/ 3955 w 6400"/>
              <a:gd name="T27" fmla="*/ 1692 h 2825"/>
              <a:gd name="T28" fmla="*/ 3868 w 6400"/>
              <a:gd name="T29" fmla="*/ 1677 h 2825"/>
              <a:gd name="T30" fmla="*/ 3833 w 6400"/>
              <a:gd name="T31" fmla="*/ 1679 h 2825"/>
              <a:gd name="T32" fmla="*/ 3181 w 6400"/>
              <a:gd name="T33" fmla="*/ 1262 h 2825"/>
              <a:gd name="T34" fmla="*/ 2727 w 6400"/>
              <a:gd name="T35" fmla="*/ 1422 h 2825"/>
              <a:gd name="T36" fmla="*/ 2205 w 6400"/>
              <a:gd name="T37" fmla="*/ 1218 h 2825"/>
              <a:gd name="T38" fmla="*/ 2041 w 6400"/>
              <a:gd name="T39" fmla="*/ 1236 h 2825"/>
              <a:gd name="T40" fmla="*/ 1241 w 6400"/>
              <a:gd name="T41" fmla="*/ 805 h 2825"/>
              <a:gd name="T42" fmla="*/ 550 w 6400"/>
              <a:gd name="T43" fmla="*/ 1097 h 2825"/>
              <a:gd name="T44" fmla="*/ 454 w 6400"/>
              <a:gd name="T45" fmla="*/ 1090 h 2825"/>
              <a:gd name="T46" fmla="*/ 0 w 6400"/>
              <a:gd name="T47" fmla="*/ 1279 h 2825"/>
              <a:gd name="T48" fmla="*/ 0 w 6400"/>
              <a:gd name="T49" fmla="*/ 2825 h 2825"/>
              <a:gd name="T50" fmla="*/ 4999 w 6400"/>
              <a:gd name="T51" fmla="*/ 2399 h 2825"/>
              <a:gd name="T52" fmla="*/ 4992 w 6400"/>
              <a:gd name="T53" fmla="*/ 2408 h 2825"/>
              <a:gd name="T54" fmla="*/ 4990 w 6400"/>
              <a:gd name="T55" fmla="*/ 2400 h 2825"/>
              <a:gd name="T56" fmla="*/ 4999 w 6400"/>
              <a:gd name="T57" fmla="*/ 2399 h 2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00" h="2825">
                <a:moveTo>
                  <a:pt x="0" y="2825"/>
                </a:moveTo>
                <a:cubicBezTo>
                  <a:pt x="6400" y="2825"/>
                  <a:pt x="6400" y="2825"/>
                  <a:pt x="6400" y="2825"/>
                </a:cubicBezTo>
                <a:cubicBezTo>
                  <a:pt x="6400" y="1297"/>
                  <a:pt x="6400" y="1297"/>
                  <a:pt x="6400" y="1297"/>
                </a:cubicBezTo>
                <a:cubicBezTo>
                  <a:pt x="6212" y="1344"/>
                  <a:pt x="6056" y="1475"/>
                  <a:pt x="5970" y="1649"/>
                </a:cubicBezTo>
                <a:cubicBezTo>
                  <a:pt x="5924" y="1627"/>
                  <a:pt x="5873" y="1614"/>
                  <a:pt x="5818" y="1614"/>
                </a:cubicBezTo>
                <a:cubicBezTo>
                  <a:pt x="5636" y="1614"/>
                  <a:pt x="5487" y="1752"/>
                  <a:pt x="5476" y="1926"/>
                </a:cubicBezTo>
                <a:cubicBezTo>
                  <a:pt x="5466" y="1925"/>
                  <a:pt x="5456" y="1924"/>
                  <a:pt x="5446" y="1924"/>
                </a:cubicBezTo>
                <a:cubicBezTo>
                  <a:pt x="5408" y="1924"/>
                  <a:pt x="5372" y="1932"/>
                  <a:pt x="5340" y="1947"/>
                </a:cubicBezTo>
                <a:cubicBezTo>
                  <a:pt x="5123" y="205"/>
                  <a:pt x="5123" y="205"/>
                  <a:pt x="5123" y="205"/>
                </a:cubicBezTo>
                <a:cubicBezTo>
                  <a:pt x="5048" y="0"/>
                  <a:pt x="5048" y="0"/>
                  <a:pt x="5048" y="0"/>
                </a:cubicBezTo>
                <a:cubicBezTo>
                  <a:pt x="4968" y="245"/>
                  <a:pt x="4968" y="245"/>
                  <a:pt x="4968" y="245"/>
                </a:cubicBezTo>
                <a:cubicBezTo>
                  <a:pt x="4784" y="1873"/>
                  <a:pt x="4784" y="1873"/>
                  <a:pt x="4784" y="1873"/>
                </a:cubicBezTo>
                <a:cubicBezTo>
                  <a:pt x="4690" y="1684"/>
                  <a:pt x="4511" y="1545"/>
                  <a:pt x="4298" y="1545"/>
                </a:cubicBezTo>
                <a:cubicBezTo>
                  <a:pt x="4162" y="1545"/>
                  <a:pt x="4039" y="1602"/>
                  <a:pt x="3955" y="1692"/>
                </a:cubicBezTo>
                <a:cubicBezTo>
                  <a:pt x="3928" y="1682"/>
                  <a:pt x="3898" y="1677"/>
                  <a:pt x="3868" y="1677"/>
                </a:cubicBezTo>
                <a:cubicBezTo>
                  <a:pt x="3856" y="1677"/>
                  <a:pt x="3844" y="1678"/>
                  <a:pt x="3833" y="1679"/>
                </a:cubicBezTo>
                <a:cubicBezTo>
                  <a:pt x="3725" y="1434"/>
                  <a:pt x="3474" y="1262"/>
                  <a:pt x="3181" y="1262"/>
                </a:cubicBezTo>
                <a:cubicBezTo>
                  <a:pt x="3008" y="1262"/>
                  <a:pt x="2850" y="1322"/>
                  <a:pt x="2727" y="1422"/>
                </a:cubicBezTo>
                <a:cubicBezTo>
                  <a:pt x="2588" y="1295"/>
                  <a:pt x="2405" y="1218"/>
                  <a:pt x="2205" y="1218"/>
                </a:cubicBezTo>
                <a:cubicBezTo>
                  <a:pt x="2149" y="1218"/>
                  <a:pt x="2094" y="1224"/>
                  <a:pt x="2041" y="1236"/>
                </a:cubicBezTo>
                <a:cubicBezTo>
                  <a:pt x="1875" y="977"/>
                  <a:pt x="1579" y="805"/>
                  <a:pt x="1241" y="805"/>
                </a:cubicBezTo>
                <a:cubicBezTo>
                  <a:pt x="968" y="805"/>
                  <a:pt x="722" y="917"/>
                  <a:pt x="550" y="1097"/>
                </a:cubicBezTo>
                <a:cubicBezTo>
                  <a:pt x="518" y="1092"/>
                  <a:pt x="486" y="1090"/>
                  <a:pt x="454" y="1090"/>
                </a:cubicBezTo>
                <a:cubicBezTo>
                  <a:pt x="277" y="1090"/>
                  <a:pt x="118" y="1162"/>
                  <a:pt x="0" y="1279"/>
                </a:cubicBezTo>
                <a:lnTo>
                  <a:pt x="0" y="2825"/>
                </a:lnTo>
                <a:close/>
                <a:moveTo>
                  <a:pt x="4999" y="2399"/>
                </a:moveTo>
                <a:cubicBezTo>
                  <a:pt x="4997" y="2402"/>
                  <a:pt x="4994" y="2405"/>
                  <a:pt x="4992" y="2408"/>
                </a:cubicBezTo>
                <a:cubicBezTo>
                  <a:pt x="4991" y="2405"/>
                  <a:pt x="4991" y="2402"/>
                  <a:pt x="4990" y="2400"/>
                </a:cubicBezTo>
                <a:lnTo>
                  <a:pt x="4999" y="2399"/>
                </a:lnTo>
                <a:close/>
              </a:path>
            </a:pathLst>
          </a:custGeom>
          <a:solidFill>
            <a:srgbClr val="FFFFFF">
              <a:alpha val="8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2" name="TextBox 1">
            <a:extLst>
              <a:ext uri="{FF2B5EF4-FFF2-40B4-BE49-F238E27FC236}">
                <a16:creationId xmlns:a16="http://schemas.microsoft.com/office/drawing/2014/main" id="{DB0A9C50-B290-4C30-A65A-9D7AB111D154}"/>
              </a:ext>
            </a:extLst>
          </p:cNvPr>
          <p:cNvSpPr txBox="1"/>
          <p:nvPr/>
        </p:nvSpPr>
        <p:spPr>
          <a:xfrm>
            <a:off x="2694713" y="-38943"/>
            <a:ext cx="6663618"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Think Big</a:t>
            </a:r>
          </a:p>
        </p:txBody>
      </p:sp>
      <p:sp>
        <p:nvSpPr>
          <p:cNvPr id="10" name="TextBox 9">
            <a:extLst>
              <a:ext uri="{FF2B5EF4-FFF2-40B4-BE49-F238E27FC236}">
                <a16:creationId xmlns:a16="http://schemas.microsoft.com/office/drawing/2014/main" id="{68EB6B5D-84A6-4EA6-9AB4-A42F13EA240B}"/>
              </a:ext>
            </a:extLst>
          </p:cNvPr>
          <p:cNvSpPr txBox="1"/>
          <p:nvPr/>
        </p:nvSpPr>
        <p:spPr>
          <a:xfrm>
            <a:off x="70182" y="1431875"/>
            <a:ext cx="9227224"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Lini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kampuni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zetu</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zitafikia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uwezo</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kupambania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kazi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kwa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wingi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nje</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ya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nchi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a:t>
            </a:r>
            <a:endParaRPr kumimoji="0" lang="en-GB" sz="48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27" name="Freeform 14">
            <a:extLst>
              <a:ext uri="{FF2B5EF4-FFF2-40B4-BE49-F238E27FC236}">
                <a16:creationId xmlns:a16="http://schemas.microsoft.com/office/drawing/2014/main" id="{DB32FB98-AA78-407F-8B01-7D131DC871AB}"/>
              </a:ext>
            </a:extLst>
          </p:cNvPr>
          <p:cNvSpPr>
            <a:spLocks noEditPoints="1"/>
          </p:cNvSpPr>
          <p:nvPr/>
        </p:nvSpPr>
        <p:spPr bwMode="auto">
          <a:xfrm>
            <a:off x="3175" y="1573933"/>
            <a:ext cx="12188825" cy="5354638"/>
          </a:xfrm>
          <a:custGeom>
            <a:avLst/>
            <a:gdLst>
              <a:gd name="T0" fmla="*/ 0 w 6400"/>
              <a:gd name="T1" fmla="*/ 2788 h 2788"/>
              <a:gd name="T2" fmla="*/ 6400 w 6400"/>
              <a:gd name="T3" fmla="*/ 2788 h 2788"/>
              <a:gd name="T4" fmla="*/ 6400 w 6400"/>
              <a:gd name="T5" fmla="*/ 1532 h 2788"/>
              <a:gd name="T6" fmla="*/ 5970 w 6400"/>
              <a:gd name="T7" fmla="*/ 1884 h 2788"/>
              <a:gd name="T8" fmla="*/ 5818 w 6400"/>
              <a:gd name="T9" fmla="*/ 1849 h 2788"/>
              <a:gd name="T10" fmla="*/ 5476 w 6400"/>
              <a:gd name="T11" fmla="*/ 2161 h 2788"/>
              <a:gd name="T12" fmla="*/ 5446 w 6400"/>
              <a:gd name="T13" fmla="*/ 2159 h 2788"/>
              <a:gd name="T14" fmla="*/ 5220 w 6400"/>
              <a:gd name="T15" fmla="*/ 2306 h 2788"/>
              <a:gd name="T16" fmla="*/ 5048 w 6400"/>
              <a:gd name="T17" fmla="*/ 0 h 2788"/>
              <a:gd name="T18" fmla="*/ 4864 w 6400"/>
              <a:gd name="T19" fmla="*/ 2233 h 2788"/>
              <a:gd name="T20" fmla="*/ 4701 w 6400"/>
              <a:gd name="T21" fmla="*/ 2159 h 2788"/>
              <a:gd name="T22" fmla="*/ 4666 w 6400"/>
              <a:gd name="T23" fmla="*/ 2162 h 2788"/>
              <a:gd name="T24" fmla="*/ 4298 w 6400"/>
              <a:gd name="T25" fmla="*/ 1865 h 2788"/>
              <a:gd name="T26" fmla="*/ 4032 w 6400"/>
              <a:gd name="T27" fmla="*/ 1973 h 2788"/>
              <a:gd name="T28" fmla="*/ 3868 w 6400"/>
              <a:gd name="T29" fmla="*/ 1912 h 2788"/>
              <a:gd name="T30" fmla="*/ 3794 w 6400"/>
              <a:gd name="T31" fmla="*/ 1923 h 2788"/>
              <a:gd name="T32" fmla="*/ 3181 w 6400"/>
              <a:gd name="T33" fmla="*/ 1535 h 2788"/>
              <a:gd name="T34" fmla="*/ 2656 w 6400"/>
              <a:gd name="T35" fmla="*/ 1782 h 2788"/>
              <a:gd name="T36" fmla="*/ 2205 w 6400"/>
              <a:gd name="T37" fmla="*/ 1595 h 2788"/>
              <a:gd name="T38" fmla="*/ 1980 w 6400"/>
              <a:gd name="T39" fmla="*/ 1636 h 2788"/>
              <a:gd name="T40" fmla="*/ 1241 w 6400"/>
              <a:gd name="T41" fmla="*/ 1170 h 2788"/>
              <a:gd name="T42" fmla="*/ 697 w 6400"/>
              <a:gd name="T43" fmla="*/ 1373 h 2788"/>
              <a:gd name="T44" fmla="*/ 454 w 6400"/>
              <a:gd name="T45" fmla="*/ 1325 h 2788"/>
              <a:gd name="T46" fmla="*/ 0 w 6400"/>
              <a:gd name="T47" fmla="*/ 1514 h 2788"/>
              <a:gd name="T48" fmla="*/ 0 w 6400"/>
              <a:gd name="T49" fmla="*/ 2788 h 2788"/>
              <a:gd name="T50" fmla="*/ 4999 w 6400"/>
              <a:gd name="T51" fmla="*/ 2634 h 2788"/>
              <a:gd name="T52" fmla="*/ 4992 w 6400"/>
              <a:gd name="T53" fmla="*/ 2643 h 2788"/>
              <a:gd name="T54" fmla="*/ 4990 w 6400"/>
              <a:gd name="T55" fmla="*/ 2635 h 2788"/>
              <a:gd name="T56" fmla="*/ 4999 w 6400"/>
              <a:gd name="T57" fmla="*/ 2634 h 2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00" h="2788">
                <a:moveTo>
                  <a:pt x="0" y="2788"/>
                </a:moveTo>
                <a:cubicBezTo>
                  <a:pt x="6400" y="2788"/>
                  <a:pt x="6400" y="2788"/>
                  <a:pt x="6400" y="2788"/>
                </a:cubicBezTo>
                <a:cubicBezTo>
                  <a:pt x="6400" y="1532"/>
                  <a:pt x="6400" y="1532"/>
                  <a:pt x="6400" y="1532"/>
                </a:cubicBezTo>
                <a:cubicBezTo>
                  <a:pt x="6212" y="1579"/>
                  <a:pt x="6056" y="1710"/>
                  <a:pt x="5970" y="1884"/>
                </a:cubicBezTo>
                <a:cubicBezTo>
                  <a:pt x="5924" y="1862"/>
                  <a:pt x="5873" y="1849"/>
                  <a:pt x="5818" y="1849"/>
                </a:cubicBezTo>
                <a:cubicBezTo>
                  <a:pt x="5636" y="1849"/>
                  <a:pt x="5487" y="1987"/>
                  <a:pt x="5476" y="2161"/>
                </a:cubicBezTo>
                <a:cubicBezTo>
                  <a:pt x="5466" y="2160"/>
                  <a:pt x="5456" y="2159"/>
                  <a:pt x="5446" y="2159"/>
                </a:cubicBezTo>
                <a:cubicBezTo>
                  <a:pt x="5344" y="2159"/>
                  <a:pt x="5256" y="2220"/>
                  <a:pt x="5220" y="2306"/>
                </a:cubicBezTo>
                <a:cubicBezTo>
                  <a:pt x="5048" y="0"/>
                  <a:pt x="5048" y="0"/>
                  <a:pt x="5048" y="0"/>
                </a:cubicBezTo>
                <a:cubicBezTo>
                  <a:pt x="4864" y="2233"/>
                  <a:pt x="4864" y="2233"/>
                  <a:pt x="4864" y="2233"/>
                </a:cubicBezTo>
                <a:cubicBezTo>
                  <a:pt x="4825" y="2188"/>
                  <a:pt x="4766" y="2159"/>
                  <a:pt x="4701" y="2159"/>
                </a:cubicBezTo>
                <a:cubicBezTo>
                  <a:pt x="4689" y="2159"/>
                  <a:pt x="4677" y="2160"/>
                  <a:pt x="4666" y="2162"/>
                </a:cubicBezTo>
                <a:cubicBezTo>
                  <a:pt x="4634" y="1993"/>
                  <a:pt x="4481" y="1865"/>
                  <a:pt x="4298" y="1865"/>
                </a:cubicBezTo>
                <a:cubicBezTo>
                  <a:pt x="4194" y="1865"/>
                  <a:pt x="4099" y="1907"/>
                  <a:pt x="4032" y="1973"/>
                </a:cubicBezTo>
                <a:cubicBezTo>
                  <a:pt x="3988" y="1935"/>
                  <a:pt x="3931" y="1912"/>
                  <a:pt x="3868" y="1912"/>
                </a:cubicBezTo>
                <a:cubicBezTo>
                  <a:pt x="3842" y="1912"/>
                  <a:pt x="3817" y="1916"/>
                  <a:pt x="3794" y="1923"/>
                </a:cubicBezTo>
                <a:cubicBezTo>
                  <a:pt x="3691" y="1694"/>
                  <a:pt x="3455" y="1535"/>
                  <a:pt x="3181" y="1535"/>
                </a:cubicBezTo>
                <a:cubicBezTo>
                  <a:pt x="2968" y="1535"/>
                  <a:pt x="2778" y="1631"/>
                  <a:pt x="2656" y="1782"/>
                </a:cubicBezTo>
                <a:cubicBezTo>
                  <a:pt x="2539" y="1666"/>
                  <a:pt x="2380" y="1595"/>
                  <a:pt x="2205" y="1595"/>
                </a:cubicBezTo>
                <a:cubicBezTo>
                  <a:pt x="2126" y="1595"/>
                  <a:pt x="2050" y="1610"/>
                  <a:pt x="1980" y="1636"/>
                </a:cubicBezTo>
                <a:cubicBezTo>
                  <a:pt x="1855" y="1362"/>
                  <a:pt x="1571" y="1170"/>
                  <a:pt x="1241" y="1170"/>
                </a:cubicBezTo>
                <a:cubicBezTo>
                  <a:pt x="1032" y="1170"/>
                  <a:pt x="841" y="1247"/>
                  <a:pt x="697" y="1373"/>
                </a:cubicBezTo>
                <a:cubicBezTo>
                  <a:pt x="622" y="1342"/>
                  <a:pt x="540" y="1325"/>
                  <a:pt x="454" y="1325"/>
                </a:cubicBezTo>
                <a:cubicBezTo>
                  <a:pt x="277" y="1325"/>
                  <a:pt x="118" y="1397"/>
                  <a:pt x="0" y="1514"/>
                </a:cubicBezTo>
                <a:lnTo>
                  <a:pt x="0" y="2788"/>
                </a:lnTo>
                <a:close/>
                <a:moveTo>
                  <a:pt x="4999" y="2634"/>
                </a:moveTo>
                <a:cubicBezTo>
                  <a:pt x="4997" y="2637"/>
                  <a:pt x="4994" y="2640"/>
                  <a:pt x="4992" y="2643"/>
                </a:cubicBezTo>
                <a:cubicBezTo>
                  <a:pt x="4991" y="2640"/>
                  <a:pt x="4991" y="2637"/>
                  <a:pt x="4990" y="2635"/>
                </a:cubicBezTo>
                <a:lnTo>
                  <a:pt x="4999" y="26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0" name="TextBox 39">
            <a:extLst>
              <a:ext uri="{FF2B5EF4-FFF2-40B4-BE49-F238E27FC236}">
                <a16:creationId xmlns:a16="http://schemas.microsoft.com/office/drawing/2014/main" id="{9B34563C-174F-444B-9718-74BAFE953073}"/>
              </a:ext>
            </a:extLst>
          </p:cNvPr>
          <p:cNvSpPr txBox="1"/>
          <p:nvPr/>
        </p:nvSpPr>
        <p:spPr>
          <a:xfrm>
            <a:off x="1749560" y="6128901"/>
            <a:ext cx="163620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MAWAZO</a:t>
            </a:r>
          </a:p>
        </p:txBody>
      </p:sp>
      <p:sp>
        <p:nvSpPr>
          <p:cNvPr id="41" name="TextBox 40">
            <a:extLst>
              <a:ext uri="{FF2B5EF4-FFF2-40B4-BE49-F238E27FC236}">
                <a16:creationId xmlns:a16="http://schemas.microsoft.com/office/drawing/2014/main" id="{5B79A9A8-08BB-4994-BE50-3BEA5E447041}"/>
              </a:ext>
            </a:extLst>
          </p:cNvPr>
          <p:cNvSpPr txBox="1"/>
          <p:nvPr/>
        </p:nvSpPr>
        <p:spPr>
          <a:xfrm>
            <a:off x="3697401" y="6161744"/>
            <a:ext cx="197278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MIKAKATI</a:t>
            </a:r>
          </a:p>
        </p:txBody>
      </p:sp>
      <p:sp>
        <p:nvSpPr>
          <p:cNvPr id="42" name="TextBox 41">
            <a:extLst>
              <a:ext uri="{FF2B5EF4-FFF2-40B4-BE49-F238E27FC236}">
                <a16:creationId xmlns:a16="http://schemas.microsoft.com/office/drawing/2014/main" id="{6E6E7B75-2E38-4B24-9E99-2775F78B0960}"/>
              </a:ext>
            </a:extLst>
          </p:cNvPr>
          <p:cNvSpPr txBox="1"/>
          <p:nvPr/>
        </p:nvSpPr>
        <p:spPr>
          <a:xfrm>
            <a:off x="6046168" y="6132329"/>
            <a:ext cx="174111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noProof="0" dirty="0">
                <a:solidFill>
                  <a:srgbClr val="282F39"/>
                </a:solidFill>
                <a:latin typeface="Open Sans" panose="020B0606030504020204"/>
                <a:ea typeface="Noto Sans" panose="020B0502040504020204" pitchFamily="34"/>
                <a:cs typeface="Noto Sans" panose="020B0502040504020204" pitchFamily="34"/>
              </a:rPr>
              <a:t>FEDHA</a:t>
            </a:r>
            <a:endParaRPr kumimoji="0" lang="en-GB" sz="32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5F45BD5F-FA74-499C-AF89-DCD111BEF369}"/>
              </a:ext>
            </a:extLst>
          </p:cNvPr>
          <p:cNvSpPr txBox="1"/>
          <p:nvPr/>
        </p:nvSpPr>
        <p:spPr>
          <a:xfrm>
            <a:off x="9159840" y="6081475"/>
            <a:ext cx="214998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MASOKO</a:t>
            </a:r>
          </a:p>
        </p:txBody>
      </p:sp>
      <p:grpSp>
        <p:nvGrpSpPr>
          <p:cNvPr id="46" name="Group 45">
            <a:extLst>
              <a:ext uri="{FF2B5EF4-FFF2-40B4-BE49-F238E27FC236}">
                <a16:creationId xmlns:a16="http://schemas.microsoft.com/office/drawing/2014/main" id="{7B5315D7-D786-47DD-87B5-F851931D0CD2}"/>
              </a:ext>
            </a:extLst>
          </p:cNvPr>
          <p:cNvGrpSpPr/>
          <p:nvPr/>
        </p:nvGrpSpPr>
        <p:grpSpPr>
          <a:xfrm>
            <a:off x="8859899" y="596900"/>
            <a:ext cx="1587654" cy="3702323"/>
            <a:chOff x="8859899" y="859031"/>
            <a:chExt cx="1587654" cy="3440192"/>
          </a:xfrm>
        </p:grpSpPr>
        <p:sp>
          <p:nvSpPr>
            <p:cNvPr id="45" name="Oval 44">
              <a:extLst>
                <a:ext uri="{FF2B5EF4-FFF2-40B4-BE49-F238E27FC236}">
                  <a16:creationId xmlns:a16="http://schemas.microsoft.com/office/drawing/2014/main" id="{26EF3A67-EDB7-457A-918A-ED48C0302370}"/>
                </a:ext>
              </a:extLst>
            </p:cNvPr>
            <p:cNvSpPr/>
            <p:nvPr/>
          </p:nvSpPr>
          <p:spPr>
            <a:xfrm>
              <a:off x="9391650" y="1496240"/>
              <a:ext cx="541298" cy="5412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grpSp>
          <p:nvGrpSpPr>
            <p:cNvPr id="44" name="Group 43">
              <a:extLst>
                <a:ext uri="{FF2B5EF4-FFF2-40B4-BE49-F238E27FC236}">
                  <a16:creationId xmlns:a16="http://schemas.microsoft.com/office/drawing/2014/main" id="{6B06E803-8D2C-42CA-8EDA-76D47F64117A}"/>
                </a:ext>
              </a:extLst>
            </p:cNvPr>
            <p:cNvGrpSpPr/>
            <p:nvPr/>
          </p:nvGrpSpPr>
          <p:grpSpPr>
            <a:xfrm>
              <a:off x="8859899" y="859031"/>
              <a:ext cx="1587654" cy="3440192"/>
              <a:chOff x="8842424" y="765249"/>
              <a:chExt cx="1587654" cy="3440192"/>
            </a:xfrm>
          </p:grpSpPr>
          <p:sp>
            <p:nvSpPr>
              <p:cNvPr id="33" name="Oval 32">
                <a:extLst>
                  <a:ext uri="{FF2B5EF4-FFF2-40B4-BE49-F238E27FC236}">
                    <a16:creationId xmlns:a16="http://schemas.microsoft.com/office/drawing/2014/main" id="{7525CAF3-B983-4F04-BFFA-FE107A0BD341}"/>
                  </a:ext>
                </a:extLst>
              </p:cNvPr>
              <p:cNvSpPr/>
              <p:nvPr/>
            </p:nvSpPr>
            <p:spPr>
              <a:xfrm>
                <a:off x="9332100" y="3120897"/>
                <a:ext cx="543331" cy="75986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grpSp>
            <p:nvGrpSpPr>
              <p:cNvPr id="21" name="Group 20">
                <a:extLst>
                  <a:ext uri="{FF2B5EF4-FFF2-40B4-BE49-F238E27FC236}">
                    <a16:creationId xmlns:a16="http://schemas.microsoft.com/office/drawing/2014/main" id="{7B941B72-6ABD-48CD-A179-4DEFB36AFC85}"/>
                  </a:ext>
                </a:extLst>
              </p:cNvPr>
              <p:cNvGrpSpPr/>
              <p:nvPr/>
            </p:nvGrpSpPr>
            <p:grpSpPr>
              <a:xfrm>
                <a:off x="8842424" y="765249"/>
                <a:ext cx="1587654" cy="3440192"/>
                <a:chOff x="9490633" y="1499448"/>
                <a:chExt cx="1270458" cy="3028167"/>
              </a:xfrm>
            </p:grpSpPr>
            <p:sp>
              <p:nvSpPr>
                <p:cNvPr id="13" name="Freeform 5">
                  <a:extLst>
                    <a:ext uri="{FF2B5EF4-FFF2-40B4-BE49-F238E27FC236}">
                      <a16:creationId xmlns:a16="http://schemas.microsoft.com/office/drawing/2014/main" id="{0555A1B5-3638-434B-8C4E-DF1D34153DCE}"/>
                    </a:ext>
                  </a:extLst>
                </p:cNvPr>
                <p:cNvSpPr>
                  <a:spLocks noEditPoints="1"/>
                </p:cNvSpPr>
                <p:nvPr/>
              </p:nvSpPr>
              <p:spPr bwMode="auto">
                <a:xfrm>
                  <a:off x="9730649" y="1907294"/>
                  <a:ext cx="822910" cy="1768535"/>
                </a:xfrm>
                <a:custGeom>
                  <a:avLst/>
                  <a:gdLst>
                    <a:gd name="T0" fmla="*/ 39 w 233"/>
                    <a:gd name="T1" fmla="*/ 495 h 500"/>
                    <a:gd name="T2" fmla="*/ 32 w 233"/>
                    <a:gd name="T3" fmla="*/ 475 h 500"/>
                    <a:gd name="T4" fmla="*/ 10 w 233"/>
                    <a:gd name="T5" fmla="*/ 385 h 500"/>
                    <a:gd name="T6" fmla="*/ 1 w 233"/>
                    <a:gd name="T7" fmla="*/ 262 h 500"/>
                    <a:gd name="T8" fmla="*/ 14 w 233"/>
                    <a:gd name="T9" fmla="*/ 133 h 500"/>
                    <a:gd name="T10" fmla="*/ 43 w 233"/>
                    <a:gd name="T11" fmla="*/ 30 h 500"/>
                    <a:gd name="T12" fmla="*/ 53 w 233"/>
                    <a:gd name="T13" fmla="*/ 4 h 500"/>
                    <a:gd name="T14" fmla="*/ 59 w 233"/>
                    <a:gd name="T15" fmla="*/ 0 h 500"/>
                    <a:gd name="T16" fmla="*/ 157 w 233"/>
                    <a:gd name="T17" fmla="*/ 3 h 500"/>
                    <a:gd name="T18" fmla="*/ 183 w 233"/>
                    <a:gd name="T19" fmla="*/ 3 h 500"/>
                    <a:gd name="T20" fmla="*/ 190 w 233"/>
                    <a:gd name="T21" fmla="*/ 8 h 500"/>
                    <a:gd name="T22" fmla="*/ 226 w 233"/>
                    <a:gd name="T23" fmla="*/ 170 h 500"/>
                    <a:gd name="T24" fmla="*/ 215 w 233"/>
                    <a:gd name="T25" fmla="*/ 378 h 500"/>
                    <a:gd name="T26" fmla="*/ 179 w 233"/>
                    <a:gd name="T27" fmla="*/ 497 h 500"/>
                    <a:gd name="T28" fmla="*/ 174 w 233"/>
                    <a:gd name="T29" fmla="*/ 500 h 500"/>
                    <a:gd name="T30" fmla="*/ 90 w 233"/>
                    <a:gd name="T31" fmla="*/ 497 h 500"/>
                    <a:gd name="T32" fmla="*/ 44 w 233"/>
                    <a:gd name="T33" fmla="*/ 496 h 500"/>
                    <a:gd name="T34" fmla="*/ 39 w 233"/>
                    <a:gd name="T35" fmla="*/ 495 h 500"/>
                    <a:gd name="T36" fmla="*/ 148 w 233"/>
                    <a:gd name="T37" fmla="*/ 145 h 500"/>
                    <a:gd name="T38" fmla="*/ 154 w 233"/>
                    <a:gd name="T39" fmla="*/ 80 h 500"/>
                    <a:gd name="T40" fmla="*/ 90 w 233"/>
                    <a:gd name="T41" fmla="*/ 74 h 500"/>
                    <a:gd name="T42" fmla="*/ 83 w 233"/>
                    <a:gd name="T43" fmla="*/ 139 h 500"/>
                    <a:gd name="T44" fmla="*/ 148 w 233"/>
                    <a:gd name="T45" fmla="*/ 145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3" h="500">
                      <a:moveTo>
                        <a:pt x="39" y="495"/>
                      </a:moveTo>
                      <a:cubicBezTo>
                        <a:pt x="36" y="488"/>
                        <a:pt x="34" y="481"/>
                        <a:pt x="32" y="475"/>
                      </a:cubicBezTo>
                      <a:cubicBezTo>
                        <a:pt x="22" y="445"/>
                        <a:pt x="15" y="415"/>
                        <a:pt x="10" y="385"/>
                      </a:cubicBezTo>
                      <a:cubicBezTo>
                        <a:pt x="3" y="344"/>
                        <a:pt x="0" y="303"/>
                        <a:pt x="1" y="262"/>
                      </a:cubicBezTo>
                      <a:cubicBezTo>
                        <a:pt x="1" y="219"/>
                        <a:pt x="5" y="176"/>
                        <a:pt x="14" y="133"/>
                      </a:cubicBezTo>
                      <a:cubicBezTo>
                        <a:pt x="20" y="98"/>
                        <a:pt x="30" y="63"/>
                        <a:pt x="43" y="30"/>
                      </a:cubicBezTo>
                      <a:cubicBezTo>
                        <a:pt x="46" y="21"/>
                        <a:pt x="49" y="13"/>
                        <a:pt x="53" y="4"/>
                      </a:cubicBezTo>
                      <a:cubicBezTo>
                        <a:pt x="54" y="1"/>
                        <a:pt x="55" y="0"/>
                        <a:pt x="59" y="0"/>
                      </a:cubicBezTo>
                      <a:cubicBezTo>
                        <a:pt x="91" y="1"/>
                        <a:pt x="124" y="2"/>
                        <a:pt x="157" y="3"/>
                      </a:cubicBezTo>
                      <a:cubicBezTo>
                        <a:pt x="165" y="3"/>
                        <a:pt x="174" y="3"/>
                        <a:pt x="183" y="3"/>
                      </a:cubicBezTo>
                      <a:cubicBezTo>
                        <a:pt x="186" y="3"/>
                        <a:pt x="188" y="4"/>
                        <a:pt x="190" y="8"/>
                      </a:cubicBezTo>
                      <a:cubicBezTo>
                        <a:pt x="210" y="60"/>
                        <a:pt x="221" y="115"/>
                        <a:pt x="226" y="170"/>
                      </a:cubicBezTo>
                      <a:cubicBezTo>
                        <a:pt x="233" y="240"/>
                        <a:pt x="229" y="309"/>
                        <a:pt x="215" y="378"/>
                      </a:cubicBezTo>
                      <a:cubicBezTo>
                        <a:pt x="207" y="419"/>
                        <a:pt x="195" y="459"/>
                        <a:pt x="179" y="497"/>
                      </a:cubicBezTo>
                      <a:cubicBezTo>
                        <a:pt x="178" y="498"/>
                        <a:pt x="176" y="500"/>
                        <a:pt x="174" y="500"/>
                      </a:cubicBezTo>
                      <a:cubicBezTo>
                        <a:pt x="146" y="499"/>
                        <a:pt x="118" y="498"/>
                        <a:pt x="90" y="497"/>
                      </a:cubicBezTo>
                      <a:cubicBezTo>
                        <a:pt x="75" y="497"/>
                        <a:pt x="59" y="497"/>
                        <a:pt x="44" y="496"/>
                      </a:cubicBezTo>
                      <a:cubicBezTo>
                        <a:pt x="42" y="496"/>
                        <a:pt x="40" y="496"/>
                        <a:pt x="39" y="495"/>
                      </a:cubicBezTo>
                      <a:close/>
                      <a:moveTo>
                        <a:pt x="148" y="145"/>
                      </a:moveTo>
                      <a:cubicBezTo>
                        <a:pt x="168" y="129"/>
                        <a:pt x="171" y="100"/>
                        <a:pt x="154" y="80"/>
                      </a:cubicBezTo>
                      <a:cubicBezTo>
                        <a:pt x="139" y="61"/>
                        <a:pt x="109" y="58"/>
                        <a:pt x="90" y="74"/>
                      </a:cubicBezTo>
                      <a:cubicBezTo>
                        <a:pt x="70" y="90"/>
                        <a:pt x="67" y="119"/>
                        <a:pt x="83" y="139"/>
                      </a:cubicBezTo>
                      <a:cubicBezTo>
                        <a:pt x="99" y="159"/>
                        <a:pt x="128" y="161"/>
                        <a:pt x="148" y="14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14" name="Freeform 6">
                  <a:extLst>
                    <a:ext uri="{FF2B5EF4-FFF2-40B4-BE49-F238E27FC236}">
                      <a16:creationId xmlns:a16="http://schemas.microsoft.com/office/drawing/2014/main" id="{D5C6E3A4-C414-4AD5-8C95-B7946E3C9EE8}"/>
                    </a:ext>
                  </a:extLst>
                </p:cNvPr>
                <p:cNvSpPr>
                  <a:spLocks/>
                </p:cNvSpPr>
                <p:nvPr/>
              </p:nvSpPr>
              <p:spPr bwMode="auto">
                <a:xfrm>
                  <a:off x="10439867" y="3109176"/>
                  <a:ext cx="321224" cy="927579"/>
                </a:xfrm>
                <a:custGeom>
                  <a:avLst/>
                  <a:gdLst>
                    <a:gd name="T0" fmla="*/ 38 w 91"/>
                    <a:gd name="T1" fmla="*/ 0 h 262"/>
                    <a:gd name="T2" fmla="*/ 53 w 91"/>
                    <a:gd name="T3" fmla="*/ 12 h 262"/>
                    <a:gd name="T4" fmla="*/ 83 w 91"/>
                    <a:gd name="T5" fmla="*/ 36 h 262"/>
                    <a:gd name="T6" fmla="*/ 89 w 91"/>
                    <a:gd name="T7" fmla="*/ 42 h 262"/>
                    <a:gd name="T8" fmla="*/ 90 w 91"/>
                    <a:gd name="T9" fmla="*/ 47 h 262"/>
                    <a:gd name="T10" fmla="*/ 71 w 91"/>
                    <a:gd name="T11" fmla="*/ 164 h 262"/>
                    <a:gd name="T12" fmla="*/ 57 w 91"/>
                    <a:gd name="T13" fmla="*/ 256 h 262"/>
                    <a:gd name="T14" fmla="*/ 55 w 91"/>
                    <a:gd name="T15" fmla="*/ 262 h 262"/>
                    <a:gd name="T16" fmla="*/ 49 w 91"/>
                    <a:gd name="T17" fmla="*/ 248 h 262"/>
                    <a:gd name="T18" fmla="*/ 23 w 91"/>
                    <a:gd name="T19" fmla="*/ 194 h 262"/>
                    <a:gd name="T20" fmla="*/ 5 w 91"/>
                    <a:gd name="T21" fmla="*/ 157 h 262"/>
                    <a:gd name="T22" fmla="*/ 4 w 91"/>
                    <a:gd name="T23" fmla="*/ 134 h 262"/>
                    <a:gd name="T24" fmla="*/ 37 w 91"/>
                    <a:gd name="T25" fmla="*/ 4 h 262"/>
                    <a:gd name="T26" fmla="*/ 38 w 91"/>
                    <a:gd name="T2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262">
                      <a:moveTo>
                        <a:pt x="38" y="0"/>
                      </a:moveTo>
                      <a:cubicBezTo>
                        <a:pt x="43" y="4"/>
                        <a:pt x="48" y="8"/>
                        <a:pt x="53" y="12"/>
                      </a:cubicBezTo>
                      <a:cubicBezTo>
                        <a:pt x="63" y="20"/>
                        <a:pt x="73" y="28"/>
                        <a:pt x="83" y="36"/>
                      </a:cubicBezTo>
                      <a:cubicBezTo>
                        <a:pt x="85" y="38"/>
                        <a:pt x="88" y="40"/>
                        <a:pt x="89" y="42"/>
                      </a:cubicBezTo>
                      <a:cubicBezTo>
                        <a:pt x="90" y="43"/>
                        <a:pt x="91" y="46"/>
                        <a:pt x="90" y="47"/>
                      </a:cubicBezTo>
                      <a:cubicBezTo>
                        <a:pt x="84" y="86"/>
                        <a:pt x="78" y="125"/>
                        <a:pt x="71" y="164"/>
                      </a:cubicBezTo>
                      <a:cubicBezTo>
                        <a:pt x="66" y="195"/>
                        <a:pt x="61" y="225"/>
                        <a:pt x="57" y="256"/>
                      </a:cubicBezTo>
                      <a:cubicBezTo>
                        <a:pt x="56" y="258"/>
                        <a:pt x="56" y="259"/>
                        <a:pt x="55" y="262"/>
                      </a:cubicBezTo>
                      <a:cubicBezTo>
                        <a:pt x="53" y="257"/>
                        <a:pt x="51" y="252"/>
                        <a:pt x="49" y="248"/>
                      </a:cubicBezTo>
                      <a:cubicBezTo>
                        <a:pt x="40" y="230"/>
                        <a:pt x="32" y="212"/>
                        <a:pt x="23" y="194"/>
                      </a:cubicBezTo>
                      <a:cubicBezTo>
                        <a:pt x="17" y="182"/>
                        <a:pt x="12" y="169"/>
                        <a:pt x="5" y="157"/>
                      </a:cubicBezTo>
                      <a:cubicBezTo>
                        <a:pt x="0" y="149"/>
                        <a:pt x="1" y="142"/>
                        <a:pt x="4" y="134"/>
                      </a:cubicBezTo>
                      <a:cubicBezTo>
                        <a:pt x="20" y="92"/>
                        <a:pt x="30" y="48"/>
                        <a:pt x="37" y="4"/>
                      </a:cubicBezTo>
                      <a:cubicBezTo>
                        <a:pt x="37" y="3"/>
                        <a:pt x="37" y="2"/>
                        <a:pt x="3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15" name="Freeform 7">
                  <a:extLst>
                    <a:ext uri="{FF2B5EF4-FFF2-40B4-BE49-F238E27FC236}">
                      <a16:creationId xmlns:a16="http://schemas.microsoft.com/office/drawing/2014/main" id="{D776285F-D75E-46BE-844B-A2A24659C7D0}"/>
                    </a:ext>
                  </a:extLst>
                </p:cNvPr>
                <p:cNvSpPr>
                  <a:spLocks/>
                </p:cNvSpPr>
                <p:nvPr/>
              </p:nvSpPr>
              <p:spPr bwMode="auto">
                <a:xfrm>
                  <a:off x="9490633" y="3087521"/>
                  <a:ext cx="295959" cy="913142"/>
                </a:xfrm>
                <a:custGeom>
                  <a:avLst/>
                  <a:gdLst>
                    <a:gd name="T0" fmla="*/ 55 w 84"/>
                    <a:gd name="T1" fmla="*/ 0 h 258"/>
                    <a:gd name="T2" fmla="*/ 59 w 84"/>
                    <a:gd name="T3" fmla="*/ 34 h 258"/>
                    <a:gd name="T4" fmla="*/ 76 w 84"/>
                    <a:gd name="T5" fmla="*/ 117 h 258"/>
                    <a:gd name="T6" fmla="*/ 84 w 84"/>
                    <a:gd name="T7" fmla="*/ 145 h 258"/>
                    <a:gd name="T8" fmla="*/ 83 w 84"/>
                    <a:gd name="T9" fmla="*/ 149 h 258"/>
                    <a:gd name="T10" fmla="*/ 55 w 84"/>
                    <a:gd name="T11" fmla="*/ 201 h 258"/>
                    <a:gd name="T12" fmla="*/ 28 w 84"/>
                    <a:gd name="T13" fmla="*/ 251 h 258"/>
                    <a:gd name="T14" fmla="*/ 23 w 84"/>
                    <a:gd name="T15" fmla="*/ 258 h 258"/>
                    <a:gd name="T16" fmla="*/ 20 w 84"/>
                    <a:gd name="T17" fmla="*/ 234 h 258"/>
                    <a:gd name="T18" fmla="*/ 7 w 84"/>
                    <a:gd name="T19" fmla="*/ 109 h 258"/>
                    <a:gd name="T20" fmla="*/ 0 w 84"/>
                    <a:gd name="T21" fmla="*/ 44 h 258"/>
                    <a:gd name="T22" fmla="*/ 2 w 84"/>
                    <a:gd name="T23" fmla="*/ 38 h 258"/>
                    <a:gd name="T24" fmla="*/ 53 w 84"/>
                    <a:gd name="T25" fmla="*/ 1 h 258"/>
                    <a:gd name="T26" fmla="*/ 55 w 84"/>
                    <a:gd name="T2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58">
                      <a:moveTo>
                        <a:pt x="55" y="0"/>
                      </a:moveTo>
                      <a:cubicBezTo>
                        <a:pt x="56" y="12"/>
                        <a:pt x="57" y="23"/>
                        <a:pt x="59" y="34"/>
                      </a:cubicBezTo>
                      <a:cubicBezTo>
                        <a:pt x="63" y="62"/>
                        <a:pt x="68" y="90"/>
                        <a:pt x="76" y="117"/>
                      </a:cubicBezTo>
                      <a:cubicBezTo>
                        <a:pt x="79" y="127"/>
                        <a:pt x="81" y="136"/>
                        <a:pt x="84" y="145"/>
                      </a:cubicBezTo>
                      <a:cubicBezTo>
                        <a:pt x="84" y="146"/>
                        <a:pt x="84" y="148"/>
                        <a:pt x="83" y="149"/>
                      </a:cubicBezTo>
                      <a:cubicBezTo>
                        <a:pt x="74" y="167"/>
                        <a:pt x="65" y="184"/>
                        <a:pt x="55" y="201"/>
                      </a:cubicBezTo>
                      <a:cubicBezTo>
                        <a:pt x="46" y="218"/>
                        <a:pt x="37" y="234"/>
                        <a:pt x="28" y="251"/>
                      </a:cubicBezTo>
                      <a:cubicBezTo>
                        <a:pt x="27" y="253"/>
                        <a:pt x="25" y="256"/>
                        <a:pt x="23" y="258"/>
                      </a:cubicBezTo>
                      <a:cubicBezTo>
                        <a:pt x="22" y="250"/>
                        <a:pt x="21" y="242"/>
                        <a:pt x="20" y="234"/>
                      </a:cubicBezTo>
                      <a:cubicBezTo>
                        <a:pt x="16" y="193"/>
                        <a:pt x="11" y="151"/>
                        <a:pt x="7" y="109"/>
                      </a:cubicBezTo>
                      <a:cubicBezTo>
                        <a:pt x="5" y="88"/>
                        <a:pt x="2" y="66"/>
                        <a:pt x="0" y="44"/>
                      </a:cubicBezTo>
                      <a:cubicBezTo>
                        <a:pt x="0" y="42"/>
                        <a:pt x="1" y="39"/>
                        <a:pt x="2" y="38"/>
                      </a:cubicBezTo>
                      <a:cubicBezTo>
                        <a:pt x="19" y="26"/>
                        <a:pt x="36" y="13"/>
                        <a:pt x="53" y="1"/>
                      </a:cubicBezTo>
                      <a:cubicBezTo>
                        <a:pt x="54" y="0"/>
                        <a:pt x="54" y="0"/>
                        <a:pt x="55"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16" name="Freeform 8">
                  <a:extLst>
                    <a:ext uri="{FF2B5EF4-FFF2-40B4-BE49-F238E27FC236}">
                      <a16:creationId xmlns:a16="http://schemas.microsoft.com/office/drawing/2014/main" id="{2218DFDB-58AA-47BC-A0B8-B901A14AF3ED}"/>
                    </a:ext>
                  </a:extLst>
                </p:cNvPr>
                <p:cNvSpPr>
                  <a:spLocks/>
                </p:cNvSpPr>
                <p:nvPr/>
              </p:nvSpPr>
              <p:spPr bwMode="auto">
                <a:xfrm>
                  <a:off x="9840731" y="3771475"/>
                  <a:ext cx="517929" cy="756140"/>
                </a:xfrm>
                <a:custGeom>
                  <a:avLst/>
                  <a:gdLst>
                    <a:gd name="T0" fmla="*/ 55 w 147"/>
                    <a:gd name="T1" fmla="*/ 36 h 214"/>
                    <a:gd name="T2" fmla="*/ 50 w 147"/>
                    <a:gd name="T3" fmla="*/ 59 h 214"/>
                    <a:gd name="T4" fmla="*/ 59 w 147"/>
                    <a:gd name="T5" fmla="*/ 99 h 214"/>
                    <a:gd name="T6" fmla="*/ 74 w 147"/>
                    <a:gd name="T7" fmla="*/ 125 h 214"/>
                    <a:gd name="T8" fmla="*/ 87 w 147"/>
                    <a:gd name="T9" fmla="*/ 80 h 214"/>
                    <a:gd name="T10" fmla="*/ 117 w 147"/>
                    <a:gd name="T11" fmla="*/ 43 h 214"/>
                    <a:gd name="T12" fmla="*/ 119 w 147"/>
                    <a:gd name="T13" fmla="*/ 85 h 214"/>
                    <a:gd name="T14" fmla="*/ 127 w 147"/>
                    <a:gd name="T15" fmla="*/ 75 h 214"/>
                    <a:gd name="T16" fmla="*/ 134 w 147"/>
                    <a:gd name="T17" fmla="*/ 22 h 214"/>
                    <a:gd name="T18" fmla="*/ 133 w 147"/>
                    <a:gd name="T19" fmla="*/ 10 h 214"/>
                    <a:gd name="T20" fmla="*/ 139 w 147"/>
                    <a:gd name="T21" fmla="*/ 25 h 214"/>
                    <a:gd name="T22" fmla="*/ 135 w 147"/>
                    <a:gd name="T23" fmla="*/ 96 h 214"/>
                    <a:gd name="T24" fmla="*/ 118 w 147"/>
                    <a:gd name="T25" fmla="*/ 140 h 214"/>
                    <a:gd name="T26" fmla="*/ 114 w 147"/>
                    <a:gd name="T27" fmla="*/ 154 h 214"/>
                    <a:gd name="T28" fmla="*/ 99 w 147"/>
                    <a:gd name="T29" fmla="*/ 125 h 214"/>
                    <a:gd name="T30" fmla="*/ 102 w 147"/>
                    <a:gd name="T31" fmla="*/ 93 h 214"/>
                    <a:gd name="T32" fmla="*/ 94 w 147"/>
                    <a:gd name="T33" fmla="*/ 114 h 214"/>
                    <a:gd name="T34" fmla="*/ 94 w 147"/>
                    <a:gd name="T35" fmla="*/ 155 h 214"/>
                    <a:gd name="T36" fmla="*/ 85 w 147"/>
                    <a:gd name="T37" fmla="*/ 191 h 214"/>
                    <a:gd name="T38" fmla="*/ 61 w 147"/>
                    <a:gd name="T39" fmla="*/ 214 h 214"/>
                    <a:gd name="T40" fmla="*/ 50 w 147"/>
                    <a:gd name="T41" fmla="*/ 173 h 214"/>
                    <a:gd name="T42" fmla="*/ 33 w 147"/>
                    <a:gd name="T43" fmla="*/ 107 h 214"/>
                    <a:gd name="T44" fmla="*/ 38 w 147"/>
                    <a:gd name="T45" fmla="*/ 86 h 214"/>
                    <a:gd name="T46" fmla="*/ 29 w 147"/>
                    <a:gd name="T47" fmla="*/ 103 h 214"/>
                    <a:gd name="T48" fmla="*/ 25 w 147"/>
                    <a:gd name="T49" fmla="*/ 125 h 214"/>
                    <a:gd name="T50" fmla="*/ 13 w 147"/>
                    <a:gd name="T51" fmla="*/ 141 h 214"/>
                    <a:gd name="T52" fmla="*/ 3 w 147"/>
                    <a:gd name="T53" fmla="*/ 70 h 214"/>
                    <a:gd name="T54" fmla="*/ 12 w 147"/>
                    <a:gd name="T55" fmla="*/ 12 h 214"/>
                    <a:gd name="T56" fmla="*/ 21 w 147"/>
                    <a:gd name="T57" fmla="*/ 0 h 214"/>
                    <a:gd name="T58" fmla="*/ 21 w 147"/>
                    <a:gd name="T59" fmla="*/ 72 h 214"/>
                    <a:gd name="T60" fmla="*/ 55 w 147"/>
                    <a:gd name="T61" fmla="*/ 3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214">
                      <a:moveTo>
                        <a:pt x="55" y="36"/>
                      </a:moveTo>
                      <a:cubicBezTo>
                        <a:pt x="53" y="44"/>
                        <a:pt x="51" y="51"/>
                        <a:pt x="50" y="59"/>
                      </a:cubicBezTo>
                      <a:cubicBezTo>
                        <a:pt x="48" y="74"/>
                        <a:pt x="52" y="86"/>
                        <a:pt x="59" y="99"/>
                      </a:cubicBezTo>
                      <a:cubicBezTo>
                        <a:pt x="64" y="107"/>
                        <a:pt x="69" y="116"/>
                        <a:pt x="74" y="125"/>
                      </a:cubicBezTo>
                      <a:cubicBezTo>
                        <a:pt x="75" y="109"/>
                        <a:pt x="79" y="94"/>
                        <a:pt x="87" y="80"/>
                      </a:cubicBezTo>
                      <a:cubicBezTo>
                        <a:pt x="94" y="66"/>
                        <a:pt x="104" y="54"/>
                        <a:pt x="117" y="43"/>
                      </a:cubicBezTo>
                      <a:cubicBezTo>
                        <a:pt x="120" y="57"/>
                        <a:pt x="121" y="71"/>
                        <a:pt x="119" y="85"/>
                      </a:cubicBezTo>
                      <a:cubicBezTo>
                        <a:pt x="124" y="83"/>
                        <a:pt x="126" y="79"/>
                        <a:pt x="127" y="75"/>
                      </a:cubicBezTo>
                      <a:cubicBezTo>
                        <a:pt x="135" y="58"/>
                        <a:pt x="136" y="40"/>
                        <a:pt x="134" y="22"/>
                      </a:cubicBezTo>
                      <a:cubicBezTo>
                        <a:pt x="134" y="18"/>
                        <a:pt x="133" y="14"/>
                        <a:pt x="133" y="10"/>
                      </a:cubicBezTo>
                      <a:cubicBezTo>
                        <a:pt x="135" y="15"/>
                        <a:pt x="138" y="20"/>
                        <a:pt x="139" y="25"/>
                      </a:cubicBezTo>
                      <a:cubicBezTo>
                        <a:pt x="147" y="50"/>
                        <a:pt x="144" y="73"/>
                        <a:pt x="135" y="96"/>
                      </a:cubicBezTo>
                      <a:cubicBezTo>
                        <a:pt x="130" y="111"/>
                        <a:pt x="123" y="126"/>
                        <a:pt x="118" y="140"/>
                      </a:cubicBezTo>
                      <a:cubicBezTo>
                        <a:pt x="116" y="145"/>
                        <a:pt x="115" y="149"/>
                        <a:pt x="114" y="154"/>
                      </a:cubicBezTo>
                      <a:cubicBezTo>
                        <a:pt x="108" y="145"/>
                        <a:pt x="102" y="136"/>
                        <a:pt x="99" y="125"/>
                      </a:cubicBezTo>
                      <a:cubicBezTo>
                        <a:pt x="97" y="114"/>
                        <a:pt x="99" y="103"/>
                        <a:pt x="102" y="93"/>
                      </a:cubicBezTo>
                      <a:cubicBezTo>
                        <a:pt x="97" y="99"/>
                        <a:pt x="95" y="106"/>
                        <a:pt x="94" y="114"/>
                      </a:cubicBezTo>
                      <a:cubicBezTo>
                        <a:pt x="94" y="127"/>
                        <a:pt x="94" y="141"/>
                        <a:pt x="94" y="155"/>
                      </a:cubicBezTo>
                      <a:cubicBezTo>
                        <a:pt x="94" y="167"/>
                        <a:pt x="92" y="180"/>
                        <a:pt x="85" y="191"/>
                      </a:cubicBezTo>
                      <a:cubicBezTo>
                        <a:pt x="79" y="201"/>
                        <a:pt x="72" y="209"/>
                        <a:pt x="61" y="214"/>
                      </a:cubicBezTo>
                      <a:cubicBezTo>
                        <a:pt x="63" y="198"/>
                        <a:pt x="55" y="186"/>
                        <a:pt x="50" y="173"/>
                      </a:cubicBezTo>
                      <a:cubicBezTo>
                        <a:pt x="40" y="152"/>
                        <a:pt x="30" y="131"/>
                        <a:pt x="33" y="107"/>
                      </a:cubicBezTo>
                      <a:cubicBezTo>
                        <a:pt x="34" y="100"/>
                        <a:pt x="36" y="94"/>
                        <a:pt x="38" y="86"/>
                      </a:cubicBezTo>
                      <a:cubicBezTo>
                        <a:pt x="32" y="91"/>
                        <a:pt x="30" y="97"/>
                        <a:pt x="29" y="103"/>
                      </a:cubicBezTo>
                      <a:cubicBezTo>
                        <a:pt x="27" y="110"/>
                        <a:pt x="26" y="118"/>
                        <a:pt x="25" y="125"/>
                      </a:cubicBezTo>
                      <a:cubicBezTo>
                        <a:pt x="23" y="132"/>
                        <a:pt x="19" y="138"/>
                        <a:pt x="13" y="141"/>
                      </a:cubicBezTo>
                      <a:cubicBezTo>
                        <a:pt x="9" y="117"/>
                        <a:pt x="5" y="94"/>
                        <a:pt x="3" y="70"/>
                      </a:cubicBezTo>
                      <a:cubicBezTo>
                        <a:pt x="0" y="50"/>
                        <a:pt x="2" y="30"/>
                        <a:pt x="12" y="12"/>
                      </a:cubicBezTo>
                      <a:cubicBezTo>
                        <a:pt x="15" y="8"/>
                        <a:pt x="18" y="4"/>
                        <a:pt x="21" y="0"/>
                      </a:cubicBezTo>
                      <a:cubicBezTo>
                        <a:pt x="8" y="24"/>
                        <a:pt x="12" y="47"/>
                        <a:pt x="21" y="72"/>
                      </a:cubicBezTo>
                      <a:cubicBezTo>
                        <a:pt x="28" y="55"/>
                        <a:pt x="40" y="44"/>
                        <a:pt x="55" y="36"/>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17" name="Freeform 9">
                  <a:extLst>
                    <a:ext uri="{FF2B5EF4-FFF2-40B4-BE49-F238E27FC236}">
                      <a16:creationId xmlns:a16="http://schemas.microsoft.com/office/drawing/2014/main" id="{631EFFFF-51A8-430F-BACD-B21E283FFE6A}"/>
                    </a:ext>
                  </a:extLst>
                </p:cNvPr>
                <p:cNvSpPr>
                  <a:spLocks/>
                </p:cNvSpPr>
                <p:nvPr/>
              </p:nvSpPr>
              <p:spPr bwMode="auto">
                <a:xfrm>
                  <a:off x="9952618" y="1499448"/>
                  <a:ext cx="420479" cy="364535"/>
                </a:xfrm>
                <a:custGeom>
                  <a:avLst/>
                  <a:gdLst>
                    <a:gd name="T0" fmla="*/ 119 w 119"/>
                    <a:gd name="T1" fmla="*/ 103 h 103"/>
                    <a:gd name="T2" fmla="*/ 0 w 119"/>
                    <a:gd name="T3" fmla="*/ 100 h 103"/>
                    <a:gd name="T4" fmla="*/ 62 w 119"/>
                    <a:gd name="T5" fmla="*/ 0 h 103"/>
                    <a:gd name="T6" fmla="*/ 119 w 119"/>
                    <a:gd name="T7" fmla="*/ 103 h 103"/>
                  </a:gdLst>
                  <a:ahLst/>
                  <a:cxnLst>
                    <a:cxn ang="0">
                      <a:pos x="T0" y="T1"/>
                    </a:cxn>
                    <a:cxn ang="0">
                      <a:pos x="T2" y="T3"/>
                    </a:cxn>
                    <a:cxn ang="0">
                      <a:pos x="T4" y="T5"/>
                    </a:cxn>
                    <a:cxn ang="0">
                      <a:pos x="T6" y="T7"/>
                    </a:cxn>
                  </a:cxnLst>
                  <a:rect l="0" t="0" r="r" b="b"/>
                  <a:pathLst>
                    <a:path w="119" h="103">
                      <a:moveTo>
                        <a:pt x="119" y="103"/>
                      </a:moveTo>
                      <a:cubicBezTo>
                        <a:pt x="79" y="102"/>
                        <a:pt x="39" y="101"/>
                        <a:pt x="0" y="100"/>
                      </a:cubicBezTo>
                      <a:cubicBezTo>
                        <a:pt x="3" y="84"/>
                        <a:pt x="47" y="12"/>
                        <a:pt x="62" y="0"/>
                      </a:cubicBezTo>
                      <a:cubicBezTo>
                        <a:pt x="76" y="12"/>
                        <a:pt x="118" y="90"/>
                        <a:pt x="119" y="1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grpSp>
        </p:grpSp>
      </p:grpSp>
      <p:grpSp>
        <p:nvGrpSpPr>
          <p:cNvPr id="28" name="Group 27">
            <a:extLst>
              <a:ext uri="{FF2B5EF4-FFF2-40B4-BE49-F238E27FC236}">
                <a16:creationId xmlns:a16="http://schemas.microsoft.com/office/drawing/2014/main" id="{5F5EBB5D-5DC6-44F9-AD2A-A74316377855}"/>
              </a:ext>
            </a:extLst>
          </p:cNvPr>
          <p:cNvGrpSpPr/>
          <p:nvPr/>
        </p:nvGrpSpPr>
        <p:grpSpPr>
          <a:xfrm>
            <a:off x="2098090" y="5349677"/>
            <a:ext cx="635854" cy="775579"/>
            <a:chOff x="2154238" y="2051050"/>
            <a:chExt cx="3344862" cy="4079876"/>
          </a:xfrm>
        </p:grpSpPr>
        <p:sp>
          <p:nvSpPr>
            <p:cNvPr id="29" name="Freeform 5">
              <a:extLst>
                <a:ext uri="{FF2B5EF4-FFF2-40B4-BE49-F238E27FC236}">
                  <a16:creationId xmlns:a16="http://schemas.microsoft.com/office/drawing/2014/main" id="{35F42085-8AF6-4050-9D3B-4E606BA8FA7E}"/>
                </a:ext>
              </a:extLst>
            </p:cNvPr>
            <p:cNvSpPr>
              <a:spLocks noEditPoints="1"/>
            </p:cNvSpPr>
            <p:nvPr/>
          </p:nvSpPr>
          <p:spPr bwMode="auto">
            <a:xfrm>
              <a:off x="2784475" y="2671763"/>
              <a:ext cx="2081212" cy="3459163"/>
            </a:xfrm>
            <a:custGeom>
              <a:avLst/>
              <a:gdLst>
                <a:gd name="T0" fmla="*/ 674 w 750"/>
                <a:gd name="T1" fmla="*/ 602 h 1237"/>
                <a:gd name="T2" fmla="*/ 750 w 750"/>
                <a:gd name="T3" fmla="*/ 376 h 1237"/>
                <a:gd name="T4" fmla="*/ 638 w 750"/>
                <a:gd name="T5" fmla="*/ 110 h 1237"/>
                <a:gd name="T6" fmla="*/ 370 w 750"/>
                <a:gd name="T7" fmla="*/ 2 h 1237"/>
                <a:gd name="T8" fmla="*/ 110 w 750"/>
                <a:gd name="T9" fmla="*/ 112 h 1237"/>
                <a:gd name="T10" fmla="*/ 1 w 750"/>
                <a:gd name="T11" fmla="*/ 373 h 1237"/>
                <a:gd name="T12" fmla="*/ 77 w 750"/>
                <a:gd name="T13" fmla="*/ 603 h 1237"/>
                <a:gd name="T14" fmla="*/ 205 w 750"/>
                <a:gd name="T15" fmla="*/ 976 h 1237"/>
                <a:gd name="T16" fmla="*/ 205 w 750"/>
                <a:gd name="T17" fmla="*/ 1120 h 1237"/>
                <a:gd name="T18" fmla="*/ 321 w 750"/>
                <a:gd name="T19" fmla="*/ 1237 h 1237"/>
                <a:gd name="T20" fmla="*/ 430 w 750"/>
                <a:gd name="T21" fmla="*/ 1237 h 1237"/>
                <a:gd name="T22" fmla="*/ 546 w 750"/>
                <a:gd name="T23" fmla="*/ 1120 h 1237"/>
                <a:gd name="T24" fmla="*/ 546 w 750"/>
                <a:gd name="T25" fmla="*/ 976 h 1237"/>
                <a:gd name="T26" fmla="*/ 674 w 750"/>
                <a:gd name="T27" fmla="*/ 602 h 1237"/>
                <a:gd name="T28" fmla="*/ 116 w 750"/>
                <a:gd name="T29" fmla="*/ 574 h 1237"/>
                <a:gd name="T30" fmla="*/ 49 w 750"/>
                <a:gd name="T31" fmla="*/ 373 h 1237"/>
                <a:gd name="T32" fmla="*/ 371 w 750"/>
                <a:gd name="T33" fmla="*/ 50 h 1237"/>
                <a:gd name="T34" fmla="*/ 605 w 750"/>
                <a:gd name="T35" fmla="*/ 144 h 1237"/>
                <a:gd name="T36" fmla="*/ 702 w 750"/>
                <a:gd name="T37" fmla="*/ 376 h 1237"/>
                <a:gd name="T38" fmla="*/ 636 w 750"/>
                <a:gd name="T39" fmla="*/ 573 h 1237"/>
                <a:gd name="T40" fmla="*/ 498 w 750"/>
                <a:gd name="T41" fmla="*/ 967 h 1237"/>
                <a:gd name="T42" fmla="*/ 253 w 750"/>
                <a:gd name="T43" fmla="*/ 967 h 1237"/>
                <a:gd name="T44" fmla="*/ 116 w 750"/>
                <a:gd name="T45" fmla="*/ 574 h 1237"/>
                <a:gd name="T46" fmla="*/ 253 w 750"/>
                <a:gd name="T47" fmla="*/ 1104 h 1237"/>
                <a:gd name="T48" fmla="*/ 253 w 750"/>
                <a:gd name="T49" fmla="*/ 1085 h 1237"/>
                <a:gd name="T50" fmla="*/ 498 w 750"/>
                <a:gd name="T51" fmla="*/ 1113 h 1237"/>
                <a:gd name="T52" fmla="*/ 498 w 750"/>
                <a:gd name="T53" fmla="*/ 1120 h 1237"/>
                <a:gd name="T54" fmla="*/ 497 w 750"/>
                <a:gd name="T55" fmla="*/ 1132 h 1237"/>
                <a:gd name="T56" fmla="*/ 253 w 750"/>
                <a:gd name="T57" fmla="*/ 1104 h 1237"/>
                <a:gd name="T58" fmla="*/ 253 w 750"/>
                <a:gd name="T59" fmla="*/ 1036 h 1237"/>
                <a:gd name="T60" fmla="*/ 253 w 750"/>
                <a:gd name="T61" fmla="*/ 1015 h 1237"/>
                <a:gd name="T62" fmla="*/ 498 w 750"/>
                <a:gd name="T63" fmla="*/ 1015 h 1237"/>
                <a:gd name="T64" fmla="*/ 498 w 750"/>
                <a:gd name="T65" fmla="*/ 1064 h 1237"/>
                <a:gd name="T66" fmla="*/ 253 w 750"/>
                <a:gd name="T67" fmla="*/ 1036 h 1237"/>
                <a:gd name="T68" fmla="*/ 321 w 750"/>
                <a:gd name="T69" fmla="*/ 1189 h 1237"/>
                <a:gd name="T70" fmla="*/ 262 w 750"/>
                <a:gd name="T71" fmla="*/ 1153 h 1237"/>
                <a:gd name="T72" fmla="*/ 468 w 750"/>
                <a:gd name="T73" fmla="*/ 1177 h 1237"/>
                <a:gd name="T74" fmla="*/ 430 w 750"/>
                <a:gd name="T75" fmla="*/ 1189 h 1237"/>
                <a:gd name="T76" fmla="*/ 321 w 750"/>
                <a:gd name="T77" fmla="*/ 1189 h 1237"/>
                <a:gd name="T78" fmla="*/ 321 w 750"/>
                <a:gd name="T79" fmla="*/ 1189 h 1237"/>
                <a:gd name="T80" fmla="*/ 321 w 750"/>
                <a:gd name="T81" fmla="*/ 1189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0" h="1237">
                  <a:moveTo>
                    <a:pt x="674" y="602"/>
                  </a:moveTo>
                  <a:cubicBezTo>
                    <a:pt x="724" y="537"/>
                    <a:pt x="750" y="459"/>
                    <a:pt x="750" y="376"/>
                  </a:cubicBezTo>
                  <a:cubicBezTo>
                    <a:pt x="750" y="275"/>
                    <a:pt x="710" y="180"/>
                    <a:pt x="638" y="110"/>
                  </a:cubicBezTo>
                  <a:cubicBezTo>
                    <a:pt x="566" y="39"/>
                    <a:pt x="471" y="0"/>
                    <a:pt x="370" y="2"/>
                  </a:cubicBezTo>
                  <a:cubicBezTo>
                    <a:pt x="272" y="3"/>
                    <a:pt x="180" y="42"/>
                    <a:pt x="110" y="112"/>
                  </a:cubicBezTo>
                  <a:cubicBezTo>
                    <a:pt x="41" y="182"/>
                    <a:pt x="2" y="275"/>
                    <a:pt x="1" y="373"/>
                  </a:cubicBezTo>
                  <a:cubicBezTo>
                    <a:pt x="0" y="457"/>
                    <a:pt x="27" y="536"/>
                    <a:pt x="77" y="603"/>
                  </a:cubicBezTo>
                  <a:cubicBezTo>
                    <a:pt x="160" y="711"/>
                    <a:pt x="205" y="843"/>
                    <a:pt x="205" y="976"/>
                  </a:cubicBezTo>
                  <a:cubicBezTo>
                    <a:pt x="205" y="1120"/>
                    <a:pt x="205" y="1120"/>
                    <a:pt x="205" y="1120"/>
                  </a:cubicBezTo>
                  <a:cubicBezTo>
                    <a:pt x="205" y="1185"/>
                    <a:pt x="257" y="1237"/>
                    <a:pt x="321" y="1237"/>
                  </a:cubicBezTo>
                  <a:cubicBezTo>
                    <a:pt x="430" y="1237"/>
                    <a:pt x="430" y="1237"/>
                    <a:pt x="430" y="1237"/>
                  </a:cubicBezTo>
                  <a:cubicBezTo>
                    <a:pt x="494" y="1237"/>
                    <a:pt x="546" y="1185"/>
                    <a:pt x="546" y="1120"/>
                  </a:cubicBezTo>
                  <a:cubicBezTo>
                    <a:pt x="546" y="976"/>
                    <a:pt x="546" y="976"/>
                    <a:pt x="546" y="976"/>
                  </a:cubicBezTo>
                  <a:cubicBezTo>
                    <a:pt x="546" y="842"/>
                    <a:pt x="590" y="713"/>
                    <a:pt x="674" y="602"/>
                  </a:cubicBezTo>
                  <a:close/>
                  <a:moveTo>
                    <a:pt x="116" y="574"/>
                  </a:moveTo>
                  <a:cubicBezTo>
                    <a:pt x="71" y="516"/>
                    <a:pt x="48" y="446"/>
                    <a:pt x="49" y="373"/>
                  </a:cubicBezTo>
                  <a:cubicBezTo>
                    <a:pt x="51" y="197"/>
                    <a:pt x="195" y="52"/>
                    <a:pt x="371" y="50"/>
                  </a:cubicBezTo>
                  <a:cubicBezTo>
                    <a:pt x="459" y="49"/>
                    <a:pt x="542" y="82"/>
                    <a:pt x="605" y="144"/>
                  </a:cubicBezTo>
                  <a:cubicBezTo>
                    <a:pt x="667" y="206"/>
                    <a:pt x="702" y="288"/>
                    <a:pt x="702" y="376"/>
                  </a:cubicBezTo>
                  <a:cubicBezTo>
                    <a:pt x="702" y="448"/>
                    <a:pt x="679" y="516"/>
                    <a:pt x="636" y="573"/>
                  </a:cubicBezTo>
                  <a:cubicBezTo>
                    <a:pt x="547" y="690"/>
                    <a:pt x="500" y="825"/>
                    <a:pt x="498" y="967"/>
                  </a:cubicBezTo>
                  <a:cubicBezTo>
                    <a:pt x="253" y="967"/>
                    <a:pt x="253" y="967"/>
                    <a:pt x="253" y="967"/>
                  </a:cubicBezTo>
                  <a:cubicBezTo>
                    <a:pt x="251" y="827"/>
                    <a:pt x="202" y="688"/>
                    <a:pt x="116" y="574"/>
                  </a:cubicBezTo>
                  <a:close/>
                  <a:moveTo>
                    <a:pt x="253" y="1104"/>
                  </a:moveTo>
                  <a:cubicBezTo>
                    <a:pt x="253" y="1085"/>
                    <a:pt x="253" y="1085"/>
                    <a:pt x="253" y="1085"/>
                  </a:cubicBezTo>
                  <a:cubicBezTo>
                    <a:pt x="498" y="1113"/>
                    <a:pt x="498" y="1113"/>
                    <a:pt x="498" y="1113"/>
                  </a:cubicBezTo>
                  <a:cubicBezTo>
                    <a:pt x="498" y="1120"/>
                    <a:pt x="498" y="1120"/>
                    <a:pt x="498" y="1120"/>
                  </a:cubicBezTo>
                  <a:cubicBezTo>
                    <a:pt x="498" y="1124"/>
                    <a:pt x="498" y="1128"/>
                    <a:pt x="497" y="1132"/>
                  </a:cubicBezTo>
                  <a:lnTo>
                    <a:pt x="253" y="1104"/>
                  </a:lnTo>
                  <a:close/>
                  <a:moveTo>
                    <a:pt x="253" y="1036"/>
                  </a:moveTo>
                  <a:cubicBezTo>
                    <a:pt x="253" y="1015"/>
                    <a:pt x="253" y="1015"/>
                    <a:pt x="253" y="1015"/>
                  </a:cubicBezTo>
                  <a:cubicBezTo>
                    <a:pt x="498" y="1015"/>
                    <a:pt x="498" y="1015"/>
                    <a:pt x="498" y="1015"/>
                  </a:cubicBezTo>
                  <a:cubicBezTo>
                    <a:pt x="498" y="1064"/>
                    <a:pt x="498" y="1064"/>
                    <a:pt x="498" y="1064"/>
                  </a:cubicBezTo>
                  <a:lnTo>
                    <a:pt x="253" y="1036"/>
                  </a:lnTo>
                  <a:close/>
                  <a:moveTo>
                    <a:pt x="321" y="1189"/>
                  </a:moveTo>
                  <a:cubicBezTo>
                    <a:pt x="296" y="1189"/>
                    <a:pt x="273" y="1174"/>
                    <a:pt x="262" y="1153"/>
                  </a:cubicBezTo>
                  <a:cubicBezTo>
                    <a:pt x="468" y="1177"/>
                    <a:pt x="468" y="1177"/>
                    <a:pt x="468" y="1177"/>
                  </a:cubicBezTo>
                  <a:cubicBezTo>
                    <a:pt x="457" y="1184"/>
                    <a:pt x="444" y="1189"/>
                    <a:pt x="430" y="1189"/>
                  </a:cubicBezTo>
                  <a:lnTo>
                    <a:pt x="321" y="1189"/>
                  </a:lnTo>
                  <a:close/>
                  <a:moveTo>
                    <a:pt x="321" y="1189"/>
                  </a:moveTo>
                  <a:cubicBezTo>
                    <a:pt x="321" y="1189"/>
                    <a:pt x="321" y="1189"/>
                    <a:pt x="321" y="11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30" name="Freeform 6">
              <a:extLst>
                <a:ext uri="{FF2B5EF4-FFF2-40B4-BE49-F238E27FC236}">
                  <a16:creationId xmlns:a16="http://schemas.microsoft.com/office/drawing/2014/main" id="{443C591B-8D5B-4264-B65F-CF13B4B7B080}"/>
                </a:ext>
              </a:extLst>
            </p:cNvPr>
            <p:cNvSpPr>
              <a:spLocks noEditPoints="1"/>
            </p:cNvSpPr>
            <p:nvPr/>
          </p:nvSpPr>
          <p:spPr bwMode="auto">
            <a:xfrm>
              <a:off x="3025775" y="3651250"/>
              <a:ext cx="147637" cy="250825"/>
            </a:xfrm>
            <a:custGeom>
              <a:avLst/>
              <a:gdLst>
                <a:gd name="T0" fmla="*/ 51 w 53"/>
                <a:gd name="T1" fmla="*/ 62 h 90"/>
                <a:gd name="T2" fmla="*/ 48 w 53"/>
                <a:gd name="T3" fmla="*/ 24 h 90"/>
                <a:gd name="T4" fmla="*/ 25 w 53"/>
                <a:gd name="T5" fmla="*/ 0 h 90"/>
                <a:gd name="T6" fmla="*/ 0 w 53"/>
                <a:gd name="T7" fmla="*/ 23 h 90"/>
                <a:gd name="T8" fmla="*/ 4 w 53"/>
                <a:gd name="T9" fmla="*/ 69 h 90"/>
                <a:gd name="T10" fmla="*/ 27 w 53"/>
                <a:gd name="T11" fmla="*/ 90 h 90"/>
                <a:gd name="T12" fmla="*/ 31 w 53"/>
                <a:gd name="T13" fmla="*/ 90 h 90"/>
                <a:gd name="T14" fmla="*/ 51 w 53"/>
                <a:gd name="T15" fmla="*/ 62 h 90"/>
                <a:gd name="T16" fmla="*/ 51 w 53"/>
                <a:gd name="T17" fmla="*/ 62 h 90"/>
                <a:gd name="T18" fmla="*/ 51 w 53"/>
                <a:gd name="T19" fmla="*/ 6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90">
                  <a:moveTo>
                    <a:pt x="51" y="62"/>
                  </a:moveTo>
                  <a:cubicBezTo>
                    <a:pt x="49" y="50"/>
                    <a:pt x="48" y="37"/>
                    <a:pt x="48" y="24"/>
                  </a:cubicBezTo>
                  <a:cubicBezTo>
                    <a:pt x="49" y="11"/>
                    <a:pt x="38" y="0"/>
                    <a:pt x="25" y="0"/>
                  </a:cubicBezTo>
                  <a:cubicBezTo>
                    <a:pt x="11" y="0"/>
                    <a:pt x="1" y="10"/>
                    <a:pt x="0" y="23"/>
                  </a:cubicBezTo>
                  <a:cubicBezTo>
                    <a:pt x="0" y="39"/>
                    <a:pt x="1" y="54"/>
                    <a:pt x="4" y="69"/>
                  </a:cubicBezTo>
                  <a:cubicBezTo>
                    <a:pt x="5" y="81"/>
                    <a:pt x="16" y="90"/>
                    <a:pt x="27" y="90"/>
                  </a:cubicBezTo>
                  <a:cubicBezTo>
                    <a:pt x="28" y="90"/>
                    <a:pt x="30" y="90"/>
                    <a:pt x="31" y="90"/>
                  </a:cubicBezTo>
                  <a:cubicBezTo>
                    <a:pt x="44" y="88"/>
                    <a:pt x="53" y="75"/>
                    <a:pt x="51" y="62"/>
                  </a:cubicBezTo>
                  <a:close/>
                  <a:moveTo>
                    <a:pt x="51" y="62"/>
                  </a:moveTo>
                  <a:cubicBezTo>
                    <a:pt x="51" y="62"/>
                    <a:pt x="51" y="62"/>
                    <a:pt x="51" y="62"/>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31" name="Freeform 7">
              <a:extLst>
                <a:ext uri="{FF2B5EF4-FFF2-40B4-BE49-F238E27FC236}">
                  <a16:creationId xmlns:a16="http://schemas.microsoft.com/office/drawing/2014/main" id="{CC4A8D96-F1A0-4ED0-9C5B-97006DD3F795}"/>
                </a:ext>
              </a:extLst>
            </p:cNvPr>
            <p:cNvSpPr>
              <a:spLocks noEditPoints="1"/>
            </p:cNvSpPr>
            <p:nvPr/>
          </p:nvSpPr>
          <p:spPr bwMode="auto">
            <a:xfrm>
              <a:off x="3098800" y="3986213"/>
              <a:ext cx="534987" cy="858838"/>
            </a:xfrm>
            <a:custGeom>
              <a:avLst/>
              <a:gdLst>
                <a:gd name="T0" fmla="*/ 166 w 193"/>
                <a:gd name="T1" fmla="*/ 307 h 307"/>
                <a:gd name="T2" fmla="*/ 174 w 193"/>
                <a:gd name="T3" fmla="*/ 306 h 307"/>
                <a:gd name="T4" fmla="*/ 189 w 193"/>
                <a:gd name="T5" fmla="*/ 275 h 307"/>
                <a:gd name="T6" fmla="*/ 71 w 193"/>
                <a:gd name="T7" fmla="*/ 51 h 307"/>
                <a:gd name="T8" fmla="*/ 49 w 193"/>
                <a:gd name="T9" fmla="*/ 16 h 307"/>
                <a:gd name="T10" fmla="*/ 16 w 193"/>
                <a:gd name="T11" fmla="*/ 6 h 307"/>
                <a:gd name="T12" fmla="*/ 6 w 193"/>
                <a:gd name="T13" fmla="*/ 38 h 307"/>
                <a:gd name="T14" fmla="*/ 33 w 193"/>
                <a:gd name="T15" fmla="*/ 80 h 307"/>
                <a:gd name="T16" fmla="*/ 143 w 193"/>
                <a:gd name="T17" fmla="*/ 290 h 307"/>
                <a:gd name="T18" fmla="*/ 166 w 193"/>
                <a:gd name="T19" fmla="*/ 307 h 307"/>
                <a:gd name="T20" fmla="*/ 166 w 193"/>
                <a:gd name="T21" fmla="*/ 307 h 307"/>
                <a:gd name="T22" fmla="*/ 166 w 193"/>
                <a:gd name="T23"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307">
                  <a:moveTo>
                    <a:pt x="166" y="307"/>
                  </a:moveTo>
                  <a:cubicBezTo>
                    <a:pt x="169" y="307"/>
                    <a:pt x="171" y="306"/>
                    <a:pt x="174" y="306"/>
                  </a:cubicBezTo>
                  <a:cubicBezTo>
                    <a:pt x="186" y="301"/>
                    <a:pt x="193" y="288"/>
                    <a:pt x="189" y="275"/>
                  </a:cubicBezTo>
                  <a:cubicBezTo>
                    <a:pt x="162" y="194"/>
                    <a:pt x="123" y="119"/>
                    <a:pt x="71" y="51"/>
                  </a:cubicBezTo>
                  <a:cubicBezTo>
                    <a:pt x="63" y="40"/>
                    <a:pt x="55" y="28"/>
                    <a:pt x="49" y="16"/>
                  </a:cubicBezTo>
                  <a:cubicBezTo>
                    <a:pt x="43" y="4"/>
                    <a:pt x="28" y="0"/>
                    <a:pt x="16" y="6"/>
                  </a:cubicBezTo>
                  <a:cubicBezTo>
                    <a:pt x="5" y="12"/>
                    <a:pt x="0" y="26"/>
                    <a:pt x="6" y="38"/>
                  </a:cubicBezTo>
                  <a:cubicBezTo>
                    <a:pt x="14" y="53"/>
                    <a:pt x="23" y="67"/>
                    <a:pt x="33" y="80"/>
                  </a:cubicBezTo>
                  <a:cubicBezTo>
                    <a:pt x="81" y="144"/>
                    <a:pt x="119" y="215"/>
                    <a:pt x="143" y="290"/>
                  </a:cubicBezTo>
                  <a:cubicBezTo>
                    <a:pt x="147" y="300"/>
                    <a:pt x="156" y="307"/>
                    <a:pt x="166" y="307"/>
                  </a:cubicBezTo>
                  <a:close/>
                  <a:moveTo>
                    <a:pt x="166" y="307"/>
                  </a:moveTo>
                  <a:cubicBezTo>
                    <a:pt x="166" y="307"/>
                    <a:pt x="166" y="307"/>
                    <a:pt x="166" y="307"/>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39" name="Freeform 8">
              <a:extLst>
                <a:ext uri="{FF2B5EF4-FFF2-40B4-BE49-F238E27FC236}">
                  <a16:creationId xmlns:a16="http://schemas.microsoft.com/office/drawing/2014/main" id="{7A94C5E9-F411-4CA1-9390-90D7AFDBE615}"/>
                </a:ext>
              </a:extLst>
            </p:cNvPr>
            <p:cNvSpPr>
              <a:spLocks noEditPoints="1"/>
            </p:cNvSpPr>
            <p:nvPr/>
          </p:nvSpPr>
          <p:spPr bwMode="auto">
            <a:xfrm>
              <a:off x="4335463" y="3938588"/>
              <a:ext cx="239712" cy="296863"/>
            </a:xfrm>
            <a:custGeom>
              <a:avLst/>
              <a:gdLst>
                <a:gd name="T0" fmla="*/ 69 w 86"/>
                <a:gd name="T1" fmla="*/ 5 h 106"/>
                <a:gd name="T2" fmla="*/ 37 w 86"/>
                <a:gd name="T3" fmla="*/ 18 h 106"/>
                <a:gd name="T4" fmla="*/ 8 w 86"/>
                <a:gd name="T5" fmla="*/ 68 h 106"/>
                <a:gd name="T6" fmla="*/ 12 w 86"/>
                <a:gd name="T7" fmla="*/ 102 h 106"/>
                <a:gd name="T8" fmla="*/ 27 w 86"/>
                <a:gd name="T9" fmla="*/ 106 h 106"/>
                <a:gd name="T10" fmla="*/ 46 w 86"/>
                <a:gd name="T11" fmla="*/ 97 h 106"/>
                <a:gd name="T12" fmla="*/ 81 w 86"/>
                <a:gd name="T13" fmla="*/ 37 h 106"/>
                <a:gd name="T14" fmla="*/ 69 w 86"/>
                <a:gd name="T15" fmla="*/ 5 h 106"/>
                <a:gd name="T16" fmla="*/ 69 w 86"/>
                <a:gd name="T17" fmla="*/ 5 h 106"/>
                <a:gd name="T18" fmla="*/ 69 w 86"/>
                <a:gd name="T19" fmla="*/ 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06">
                  <a:moveTo>
                    <a:pt x="69" y="5"/>
                  </a:moveTo>
                  <a:cubicBezTo>
                    <a:pt x="56" y="0"/>
                    <a:pt x="42" y="6"/>
                    <a:pt x="37" y="18"/>
                  </a:cubicBezTo>
                  <a:cubicBezTo>
                    <a:pt x="29" y="36"/>
                    <a:pt x="20" y="52"/>
                    <a:pt x="8" y="68"/>
                  </a:cubicBezTo>
                  <a:cubicBezTo>
                    <a:pt x="0" y="79"/>
                    <a:pt x="2" y="94"/>
                    <a:pt x="12" y="102"/>
                  </a:cubicBezTo>
                  <a:cubicBezTo>
                    <a:pt x="17" y="105"/>
                    <a:pt x="22" y="106"/>
                    <a:pt x="27" y="106"/>
                  </a:cubicBezTo>
                  <a:cubicBezTo>
                    <a:pt x="34" y="106"/>
                    <a:pt x="41" y="103"/>
                    <a:pt x="46" y="97"/>
                  </a:cubicBezTo>
                  <a:cubicBezTo>
                    <a:pt x="60" y="78"/>
                    <a:pt x="72" y="58"/>
                    <a:pt x="81" y="37"/>
                  </a:cubicBezTo>
                  <a:cubicBezTo>
                    <a:pt x="86" y="25"/>
                    <a:pt x="81" y="11"/>
                    <a:pt x="69" y="5"/>
                  </a:cubicBezTo>
                  <a:close/>
                  <a:moveTo>
                    <a:pt x="69" y="5"/>
                  </a:moveTo>
                  <a:cubicBezTo>
                    <a:pt x="69" y="5"/>
                    <a:pt x="69" y="5"/>
                    <a:pt x="69" y="5"/>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7" name="Freeform 9">
              <a:extLst>
                <a:ext uri="{FF2B5EF4-FFF2-40B4-BE49-F238E27FC236}">
                  <a16:creationId xmlns:a16="http://schemas.microsoft.com/office/drawing/2014/main" id="{DCA6D15F-EC9E-4E02-8BC5-F75451D16C72}"/>
                </a:ext>
              </a:extLst>
            </p:cNvPr>
            <p:cNvSpPr>
              <a:spLocks noEditPoints="1"/>
            </p:cNvSpPr>
            <p:nvPr/>
          </p:nvSpPr>
          <p:spPr bwMode="auto">
            <a:xfrm>
              <a:off x="3759200" y="2917825"/>
              <a:ext cx="865187" cy="942975"/>
            </a:xfrm>
            <a:custGeom>
              <a:avLst/>
              <a:gdLst>
                <a:gd name="T0" fmla="*/ 24 w 312"/>
                <a:gd name="T1" fmla="*/ 48 h 337"/>
                <a:gd name="T2" fmla="*/ 264 w 312"/>
                <a:gd name="T3" fmla="*/ 288 h 337"/>
                <a:gd name="T4" fmla="*/ 263 w 312"/>
                <a:gd name="T5" fmla="*/ 311 h 337"/>
                <a:gd name="T6" fmla="*/ 285 w 312"/>
                <a:gd name="T7" fmla="*/ 337 h 337"/>
                <a:gd name="T8" fmla="*/ 287 w 312"/>
                <a:gd name="T9" fmla="*/ 337 h 337"/>
                <a:gd name="T10" fmla="*/ 311 w 312"/>
                <a:gd name="T11" fmla="*/ 315 h 337"/>
                <a:gd name="T12" fmla="*/ 312 w 312"/>
                <a:gd name="T13" fmla="*/ 288 h 337"/>
                <a:gd name="T14" fmla="*/ 24 w 312"/>
                <a:gd name="T15" fmla="*/ 0 h 337"/>
                <a:gd name="T16" fmla="*/ 0 w 312"/>
                <a:gd name="T17" fmla="*/ 24 h 337"/>
                <a:gd name="T18" fmla="*/ 24 w 312"/>
                <a:gd name="T19" fmla="*/ 48 h 337"/>
                <a:gd name="T20" fmla="*/ 24 w 312"/>
                <a:gd name="T21" fmla="*/ 48 h 337"/>
                <a:gd name="T22" fmla="*/ 24 w 312"/>
                <a:gd name="T23" fmla="*/ 4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337">
                  <a:moveTo>
                    <a:pt x="24" y="48"/>
                  </a:moveTo>
                  <a:cubicBezTo>
                    <a:pt x="157" y="48"/>
                    <a:pt x="264" y="156"/>
                    <a:pt x="264" y="288"/>
                  </a:cubicBezTo>
                  <a:cubicBezTo>
                    <a:pt x="264" y="296"/>
                    <a:pt x="264" y="303"/>
                    <a:pt x="263" y="311"/>
                  </a:cubicBezTo>
                  <a:cubicBezTo>
                    <a:pt x="262" y="324"/>
                    <a:pt x="272" y="336"/>
                    <a:pt x="285" y="337"/>
                  </a:cubicBezTo>
                  <a:cubicBezTo>
                    <a:pt x="286" y="337"/>
                    <a:pt x="287" y="337"/>
                    <a:pt x="287" y="337"/>
                  </a:cubicBezTo>
                  <a:cubicBezTo>
                    <a:pt x="300" y="337"/>
                    <a:pt x="310" y="328"/>
                    <a:pt x="311" y="315"/>
                  </a:cubicBezTo>
                  <a:cubicBezTo>
                    <a:pt x="312" y="306"/>
                    <a:pt x="312" y="297"/>
                    <a:pt x="312" y="288"/>
                  </a:cubicBezTo>
                  <a:cubicBezTo>
                    <a:pt x="312" y="129"/>
                    <a:pt x="183" y="0"/>
                    <a:pt x="24" y="0"/>
                  </a:cubicBezTo>
                  <a:cubicBezTo>
                    <a:pt x="11" y="0"/>
                    <a:pt x="0" y="11"/>
                    <a:pt x="0" y="24"/>
                  </a:cubicBezTo>
                  <a:cubicBezTo>
                    <a:pt x="0" y="37"/>
                    <a:pt x="11" y="48"/>
                    <a:pt x="24" y="48"/>
                  </a:cubicBezTo>
                  <a:close/>
                  <a:moveTo>
                    <a:pt x="24" y="48"/>
                  </a:moveTo>
                  <a:cubicBezTo>
                    <a:pt x="24" y="48"/>
                    <a:pt x="24" y="48"/>
                    <a:pt x="24"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8" name="Freeform 10">
              <a:extLst>
                <a:ext uri="{FF2B5EF4-FFF2-40B4-BE49-F238E27FC236}">
                  <a16:creationId xmlns:a16="http://schemas.microsoft.com/office/drawing/2014/main" id="{433F75D8-FBEC-44B4-85DE-8AD3AF7B0862}"/>
                </a:ext>
              </a:extLst>
            </p:cNvPr>
            <p:cNvSpPr>
              <a:spLocks noEditPoints="1"/>
            </p:cNvSpPr>
            <p:nvPr/>
          </p:nvSpPr>
          <p:spPr bwMode="auto">
            <a:xfrm>
              <a:off x="3759200" y="2051050"/>
              <a:ext cx="133350" cy="508000"/>
            </a:xfrm>
            <a:custGeom>
              <a:avLst/>
              <a:gdLst>
                <a:gd name="T0" fmla="*/ 24 w 48"/>
                <a:gd name="T1" fmla="*/ 182 h 182"/>
                <a:gd name="T2" fmla="*/ 48 w 48"/>
                <a:gd name="T3" fmla="*/ 158 h 182"/>
                <a:gd name="T4" fmla="*/ 48 w 48"/>
                <a:gd name="T5" fmla="*/ 24 h 182"/>
                <a:gd name="T6" fmla="*/ 24 w 48"/>
                <a:gd name="T7" fmla="*/ 0 h 182"/>
                <a:gd name="T8" fmla="*/ 0 w 48"/>
                <a:gd name="T9" fmla="*/ 24 h 182"/>
                <a:gd name="T10" fmla="*/ 0 w 48"/>
                <a:gd name="T11" fmla="*/ 158 h 182"/>
                <a:gd name="T12" fmla="*/ 24 w 48"/>
                <a:gd name="T13" fmla="*/ 182 h 182"/>
                <a:gd name="T14" fmla="*/ 24 w 48"/>
                <a:gd name="T15" fmla="*/ 182 h 182"/>
                <a:gd name="T16" fmla="*/ 24 w 48"/>
                <a:gd name="T17"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82">
                  <a:moveTo>
                    <a:pt x="24" y="182"/>
                  </a:moveTo>
                  <a:cubicBezTo>
                    <a:pt x="38" y="182"/>
                    <a:pt x="48" y="172"/>
                    <a:pt x="48" y="158"/>
                  </a:cubicBezTo>
                  <a:cubicBezTo>
                    <a:pt x="48" y="24"/>
                    <a:pt x="48" y="24"/>
                    <a:pt x="48" y="24"/>
                  </a:cubicBezTo>
                  <a:cubicBezTo>
                    <a:pt x="48" y="11"/>
                    <a:pt x="38" y="0"/>
                    <a:pt x="24" y="0"/>
                  </a:cubicBezTo>
                  <a:cubicBezTo>
                    <a:pt x="11" y="0"/>
                    <a:pt x="0" y="11"/>
                    <a:pt x="0" y="24"/>
                  </a:cubicBezTo>
                  <a:cubicBezTo>
                    <a:pt x="0" y="158"/>
                    <a:pt x="0" y="158"/>
                    <a:pt x="0" y="158"/>
                  </a:cubicBezTo>
                  <a:cubicBezTo>
                    <a:pt x="0" y="172"/>
                    <a:pt x="11" y="182"/>
                    <a:pt x="24" y="182"/>
                  </a:cubicBezTo>
                  <a:close/>
                  <a:moveTo>
                    <a:pt x="24" y="182"/>
                  </a:moveTo>
                  <a:cubicBezTo>
                    <a:pt x="24" y="182"/>
                    <a:pt x="24" y="182"/>
                    <a:pt x="24" y="182"/>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9" name="Freeform 11">
              <a:extLst>
                <a:ext uri="{FF2B5EF4-FFF2-40B4-BE49-F238E27FC236}">
                  <a16:creationId xmlns:a16="http://schemas.microsoft.com/office/drawing/2014/main" id="{B52E8636-4496-4756-B7FB-CFF841EC377D}"/>
                </a:ext>
              </a:extLst>
            </p:cNvPr>
            <p:cNvSpPr>
              <a:spLocks noEditPoints="1"/>
            </p:cNvSpPr>
            <p:nvPr/>
          </p:nvSpPr>
          <p:spPr bwMode="auto">
            <a:xfrm>
              <a:off x="2947988" y="2257425"/>
              <a:ext cx="338137" cy="469900"/>
            </a:xfrm>
            <a:custGeom>
              <a:avLst/>
              <a:gdLst>
                <a:gd name="T0" fmla="*/ 74 w 122"/>
                <a:gd name="T1" fmla="*/ 156 h 168"/>
                <a:gd name="T2" fmla="*/ 94 w 122"/>
                <a:gd name="T3" fmla="*/ 168 h 168"/>
                <a:gd name="T4" fmla="*/ 106 w 122"/>
                <a:gd name="T5" fmla="*/ 165 h 168"/>
                <a:gd name="T6" fmla="*/ 115 w 122"/>
                <a:gd name="T7" fmla="*/ 132 h 168"/>
                <a:gd name="T8" fmla="*/ 48 w 122"/>
                <a:gd name="T9" fmla="*/ 15 h 168"/>
                <a:gd name="T10" fmla="*/ 15 w 122"/>
                <a:gd name="T11" fmla="*/ 7 h 168"/>
                <a:gd name="T12" fmla="*/ 6 w 122"/>
                <a:gd name="T13" fmla="*/ 39 h 168"/>
                <a:gd name="T14" fmla="*/ 74 w 122"/>
                <a:gd name="T15" fmla="*/ 156 h 168"/>
                <a:gd name="T16" fmla="*/ 74 w 122"/>
                <a:gd name="T17" fmla="*/ 156 h 168"/>
                <a:gd name="T18" fmla="*/ 74 w 122"/>
                <a:gd name="T1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68">
                  <a:moveTo>
                    <a:pt x="74" y="156"/>
                  </a:moveTo>
                  <a:cubicBezTo>
                    <a:pt x="78" y="164"/>
                    <a:pt x="86" y="168"/>
                    <a:pt x="94" y="168"/>
                  </a:cubicBezTo>
                  <a:cubicBezTo>
                    <a:pt x="98" y="168"/>
                    <a:pt x="103" y="167"/>
                    <a:pt x="106" y="165"/>
                  </a:cubicBezTo>
                  <a:cubicBezTo>
                    <a:pt x="118" y="158"/>
                    <a:pt x="122" y="143"/>
                    <a:pt x="115" y="132"/>
                  </a:cubicBezTo>
                  <a:cubicBezTo>
                    <a:pt x="48" y="15"/>
                    <a:pt x="48" y="15"/>
                    <a:pt x="48" y="15"/>
                  </a:cubicBezTo>
                  <a:cubicBezTo>
                    <a:pt x="41" y="4"/>
                    <a:pt x="27" y="0"/>
                    <a:pt x="15" y="7"/>
                  </a:cubicBezTo>
                  <a:cubicBezTo>
                    <a:pt x="4" y="13"/>
                    <a:pt x="0" y="28"/>
                    <a:pt x="6" y="39"/>
                  </a:cubicBezTo>
                  <a:lnTo>
                    <a:pt x="74" y="156"/>
                  </a:lnTo>
                  <a:close/>
                  <a:moveTo>
                    <a:pt x="74" y="156"/>
                  </a:moveTo>
                  <a:cubicBezTo>
                    <a:pt x="74" y="156"/>
                    <a:pt x="74" y="156"/>
                    <a:pt x="74" y="156"/>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0" name="Freeform 12">
              <a:extLst>
                <a:ext uri="{FF2B5EF4-FFF2-40B4-BE49-F238E27FC236}">
                  <a16:creationId xmlns:a16="http://schemas.microsoft.com/office/drawing/2014/main" id="{7E2D4D31-7CBE-481C-8746-5B282692F243}"/>
                </a:ext>
              </a:extLst>
            </p:cNvPr>
            <p:cNvSpPr>
              <a:spLocks noEditPoints="1"/>
            </p:cNvSpPr>
            <p:nvPr/>
          </p:nvSpPr>
          <p:spPr bwMode="auto">
            <a:xfrm>
              <a:off x="4818063" y="4279900"/>
              <a:ext cx="474662" cy="333375"/>
            </a:xfrm>
            <a:custGeom>
              <a:avLst/>
              <a:gdLst>
                <a:gd name="T0" fmla="*/ 155 w 171"/>
                <a:gd name="T1" fmla="*/ 74 h 119"/>
                <a:gd name="T2" fmla="*/ 39 w 171"/>
                <a:gd name="T3" fmla="*/ 7 h 119"/>
                <a:gd name="T4" fmla="*/ 6 w 171"/>
                <a:gd name="T5" fmla="*/ 15 h 119"/>
                <a:gd name="T6" fmla="*/ 15 w 171"/>
                <a:gd name="T7" fmla="*/ 48 h 119"/>
                <a:gd name="T8" fmla="*/ 131 w 171"/>
                <a:gd name="T9" fmla="*/ 115 h 119"/>
                <a:gd name="T10" fmla="*/ 143 w 171"/>
                <a:gd name="T11" fmla="*/ 119 h 119"/>
                <a:gd name="T12" fmla="*/ 164 w 171"/>
                <a:gd name="T13" fmla="*/ 107 h 119"/>
                <a:gd name="T14" fmla="*/ 155 w 171"/>
                <a:gd name="T15" fmla="*/ 74 h 119"/>
                <a:gd name="T16" fmla="*/ 155 w 171"/>
                <a:gd name="T17" fmla="*/ 74 h 119"/>
                <a:gd name="T18" fmla="*/ 155 w 171"/>
                <a:gd name="T19"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9">
                  <a:moveTo>
                    <a:pt x="155" y="74"/>
                  </a:moveTo>
                  <a:cubicBezTo>
                    <a:pt x="39" y="7"/>
                    <a:pt x="39" y="7"/>
                    <a:pt x="39" y="7"/>
                  </a:cubicBezTo>
                  <a:cubicBezTo>
                    <a:pt x="27" y="0"/>
                    <a:pt x="13" y="4"/>
                    <a:pt x="6" y="15"/>
                  </a:cubicBezTo>
                  <a:cubicBezTo>
                    <a:pt x="0" y="27"/>
                    <a:pt x="3" y="42"/>
                    <a:pt x="15" y="48"/>
                  </a:cubicBezTo>
                  <a:cubicBezTo>
                    <a:pt x="131" y="115"/>
                    <a:pt x="131" y="115"/>
                    <a:pt x="131" y="115"/>
                  </a:cubicBezTo>
                  <a:cubicBezTo>
                    <a:pt x="135" y="118"/>
                    <a:pt x="139" y="119"/>
                    <a:pt x="143" y="119"/>
                  </a:cubicBezTo>
                  <a:cubicBezTo>
                    <a:pt x="152" y="119"/>
                    <a:pt x="160" y="114"/>
                    <a:pt x="164" y="107"/>
                  </a:cubicBezTo>
                  <a:cubicBezTo>
                    <a:pt x="171" y="95"/>
                    <a:pt x="167" y="80"/>
                    <a:pt x="155" y="74"/>
                  </a:cubicBezTo>
                  <a:close/>
                  <a:moveTo>
                    <a:pt x="155" y="74"/>
                  </a:moveTo>
                  <a:cubicBezTo>
                    <a:pt x="155" y="74"/>
                    <a:pt x="155" y="74"/>
                    <a:pt x="155" y="74"/>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1" name="Freeform 13">
              <a:extLst>
                <a:ext uri="{FF2B5EF4-FFF2-40B4-BE49-F238E27FC236}">
                  <a16:creationId xmlns:a16="http://schemas.microsoft.com/office/drawing/2014/main" id="{664853FD-5AB2-4D42-A890-F644B02F7411}"/>
                </a:ext>
              </a:extLst>
            </p:cNvPr>
            <p:cNvSpPr>
              <a:spLocks noEditPoints="1"/>
            </p:cNvSpPr>
            <p:nvPr/>
          </p:nvSpPr>
          <p:spPr bwMode="auto">
            <a:xfrm>
              <a:off x="2360613" y="2851150"/>
              <a:ext cx="474662" cy="330200"/>
            </a:xfrm>
            <a:custGeom>
              <a:avLst/>
              <a:gdLst>
                <a:gd name="T0" fmla="*/ 15 w 171"/>
                <a:gd name="T1" fmla="*/ 48 h 118"/>
                <a:gd name="T2" fmla="*/ 132 w 171"/>
                <a:gd name="T3" fmla="*/ 115 h 118"/>
                <a:gd name="T4" fmla="*/ 144 w 171"/>
                <a:gd name="T5" fmla="*/ 118 h 118"/>
                <a:gd name="T6" fmla="*/ 165 w 171"/>
                <a:gd name="T7" fmla="*/ 106 h 118"/>
                <a:gd name="T8" fmla="*/ 156 w 171"/>
                <a:gd name="T9" fmla="*/ 74 h 118"/>
                <a:gd name="T10" fmla="*/ 39 w 171"/>
                <a:gd name="T11" fmla="*/ 6 h 118"/>
                <a:gd name="T12" fmla="*/ 7 w 171"/>
                <a:gd name="T13" fmla="*/ 15 h 118"/>
                <a:gd name="T14" fmla="*/ 15 w 171"/>
                <a:gd name="T15" fmla="*/ 48 h 118"/>
                <a:gd name="T16" fmla="*/ 15 w 171"/>
                <a:gd name="T17" fmla="*/ 48 h 118"/>
                <a:gd name="T18" fmla="*/ 15 w 171"/>
                <a:gd name="T19"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8">
                  <a:moveTo>
                    <a:pt x="15" y="48"/>
                  </a:moveTo>
                  <a:cubicBezTo>
                    <a:pt x="132" y="115"/>
                    <a:pt x="132" y="115"/>
                    <a:pt x="132" y="115"/>
                  </a:cubicBezTo>
                  <a:cubicBezTo>
                    <a:pt x="136" y="117"/>
                    <a:pt x="140" y="118"/>
                    <a:pt x="144" y="118"/>
                  </a:cubicBezTo>
                  <a:cubicBezTo>
                    <a:pt x="152" y="118"/>
                    <a:pt x="160" y="114"/>
                    <a:pt x="165" y="106"/>
                  </a:cubicBezTo>
                  <a:cubicBezTo>
                    <a:pt x="171" y="95"/>
                    <a:pt x="167" y="80"/>
                    <a:pt x="156" y="74"/>
                  </a:cubicBezTo>
                  <a:cubicBezTo>
                    <a:pt x="39" y="6"/>
                    <a:pt x="39" y="6"/>
                    <a:pt x="39" y="6"/>
                  </a:cubicBezTo>
                  <a:cubicBezTo>
                    <a:pt x="28" y="0"/>
                    <a:pt x="13" y="4"/>
                    <a:pt x="7" y="15"/>
                  </a:cubicBezTo>
                  <a:cubicBezTo>
                    <a:pt x="0" y="27"/>
                    <a:pt x="4" y="41"/>
                    <a:pt x="15" y="48"/>
                  </a:cubicBezTo>
                  <a:close/>
                  <a:moveTo>
                    <a:pt x="15" y="48"/>
                  </a:moveTo>
                  <a:cubicBezTo>
                    <a:pt x="15" y="48"/>
                    <a:pt x="15" y="48"/>
                    <a:pt x="15"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2" name="Freeform 14">
              <a:extLst>
                <a:ext uri="{FF2B5EF4-FFF2-40B4-BE49-F238E27FC236}">
                  <a16:creationId xmlns:a16="http://schemas.microsoft.com/office/drawing/2014/main" id="{DA79EB91-FA2D-4E5D-9E74-9EED09D7F6F7}"/>
                </a:ext>
              </a:extLst>
            </p:cNvPr>
            <p:cNvSpPr>
              <a:spLocks noEditPoints="1"/>
            </p:cNvSpPr>
            <p:nvPr/>
          </p:nvSpPr>
          <p:spPr bwMode="auto">
            <a:xfrm>
              <a:off x="4991100" y="3667125"/>
              <a:ext cx="508000" cy="134938"/>
            </a:xfrm>
            <a:custGeom>
              <a:avLst/>
              <a:gdLst>
                <a:gd name="T0" fmla="*/ 159 w 183"/>
                <a:gd name="T1" fmla="*/ 0 h 48"/>
                <a:gd name="T2" fmla="*/ 24 w 183"/>
                <a:gd name="T3" fmla="*/ 0 h 48"/>
                <a:gd name="T4" fmla="*/ 0 w 183"/>
                <a:gd name="T5" fmla="*/ 24 h 48"/>
                <a:gd name="T6" fmla="*/ 24 w 183"/>
                <a:gd name="T7" fmla="*/ 48 h 48"/>
                <a:gd name="T8" fmla="*/ 159 w 183"/>
                <a:gd name="T9" fmla="*/ 48 h 48"/>
                <a:gd name="T10" fmla="*/ 183 w 183"/>
                <a:gd name="T11" fmla="*/ 24 h 48"/>
                <a:gd name="T12" fmla="*/ 159 w 183"/>
                <a:gd name="T13" fmla="*/ 0 h 48"/>
                <a:gd name="T14" fmla="*/ 159 w 183"/>
                <a:gd name="T15" fmla="*/ 0 h 48"/>
                <a:gd name="T16" fmla="*/ 159 w 183"/>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48">
                  <a:moveTo>
                    <a:pt x="159" y="0"/>
                  </a:moveTo>
                  <a:cubicBezTo>
                    <a:pt x="24" y="0"/>
                    <a:pt x="24" y="0"/>
                    <a:pt x="24" y="0"/>
                  </a:cubicBezTo>
                  <a:cubicBezTo>
                    <a:pt x="11" y="0"/>
                    <a:pt x="0" y="11"/>
                    <a:pt x="0" y="24"/>
                  </a:cubicBezTo>
                  <a:cubicBezTo>
                    <a:pt x="0" y="38"/>
                    <a:pt x="11" y="48"/>
                    <a:pt x="24" y="48"/>
                  </a:cubicBezTo>
                  <a:cubicBezTo>
                    <a:pt x="159" y="48"/>
                    <a:pt x="159" y="48"/>
                    <a:pt x="159" y="48"/>
                  </a:cubicBezTo>
                  <a:cubicBezTo>
                    <a:pt x="172" y="48"/>
                    <a:pt x="183" y="38"/>
                    <a:pt x="183" y="24"/>
                  </a:cubicBezTo>
                  <a:cubicBezTo>
                    <a:pt x="183" y="11"/>
                    <a:pt x="172" y="0"/>
                    <a:pt x="159" y="0"/>
                  </a:cubicBezTo>
                  <a:close/>
                  <a:moveTo>
                    <a:pt x="159" y="0"/>
                  </a:moveTo>
                  <a:cubicBezTo>
                    <a:pt x="159" y="0"/>
                    <a:pt x="159" y="0"/>
                    <a:pt x="15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3" name="Freeform 15">
              <a:extLst>
                <a:ext uri="{FF2B5EF4-FFF2-40B4-BE49-F238E27FC236}">
                  <a16:creationId xmlns:a16="http://schemas.microsoft.com/office/drawing/2014/main" id="{9B4E3A6F-0C40-4E20-9633-BB3E43455781}"/>
                </a:ext>
              </a:extLst>
            </p:cNvPr>
            <p:cNvSpPr>
              <a:spLocks noEditPoints="1"/>
            </p:cNvSpPr>
            <p:nvPr/>
          </p:nvSpPr>
          <p:spPr bwMode="auto">
            <a:xfrm>
              <a:off x="2154238" y="3667125"/>
              <a:ext cx="504825" cy="134938"/>
            </a:xfrm>
            <a:custGeom>
              <a:avLst/>
              <a:gdLst>
                <a:gd name="T0" fmla="*/ 182 w 182"/>
                <a:gd name="T1" fmla="*/ 24 h 48"/>
                <a:gd name="T2" fmla="*/ 158 w 182"/>
                <a:gd name="T3" fmla="*/ 0 h 48"/>
                <a:gd name="T4" fmla="*/ 24 w 182"/>
                <a:gd name="T5" fmla="*/ 0 h 48"/>
                <a:gd name="T6" fmla="*/ 0 w 182"/>
                <a:gd name="T7" fmla="*/ 24 h 48"/>
                <a:gd name="T8" fmla="*/ 24 w 182"/>
                <a:gd name="T9" fmla="*/ 48 h 48"/>
                <a:gd name="T10" fmla="*/ 158 w 182"/>
                <a:gd name="T11" fmla="*/ 48 h 48"/>
                <a:gd name="T12" fmla="*/ 182 w 182"/>
                <a:gd name="T13" fmla="*/ 24 h 48"/>
                <a:gd name="T14" fmla="*/ 182 w 182"/>
                <a:gd name="T15" fmla="*/ 24 h 48"/>
                <a:gd name="T16" fmla="*/ 182 w 182"/>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48">
                  <a:moveTo>
                    <a:pt x="182" y="24"/>
                  </a:moveTo>
                  <a:cubicBezTo>
                    <a:pt x="182" y="11"/>
                    <a:pt x="172" y="0"/>
                    <a:pt x="158" y="0"/>
                  </a:cubicBezTo>
                  <a:cubicBezTo>
                    <a:pt x="24" y="0"/>
                    <a:pt x="24" y="0"/>
                    <a:pt x="24" y="0"/>
                  </a:cubicBezTo>
                  <a:cubicBezTo>
                    <a:pt x="11" y="0"/>
                    <a:pt x="0" y="11"/>
                    <a:pt x="0" y="24"/>
                  </a:cubicBezTo>
                  <a:cubicBezTo>
                    <a:pt x="0" y="38"/>
                    <a:pt x="11" y="48"/>
                    <a:pt x="24" y="48"/>
                  </a:cubicBezTo>
                  <a:cubicBezTo>
                    <a:pt x="158" y="48"/>
                    <a:pt x="158" y="48"/>
                    <a:pt x="158" y="48"/>
                  </a:cubicBezTo>
                  <a:cubicBezTo>
                    <a:pt x="172" y="48"/>
                    <a:pt x="182" y="38"/>
                    <a:pt x="182" y="24"/>
                  </a:cubicBezTo>
                  <a:close/>
                  <a:moveTo>
                    <a:pt x="182" y="24"/>
                  </a:moveTo>
                  <a:cubicBezTo>
                    <a:pt x="182" y="24"/>
                    <a:pt x="182" y="24"/>
                    <a:pt x="182" y="24"/>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4" name="Freeform 16">
              <a:extLst>
                <a:ext uri="{FF2B5EF4-FFF2-40B4-BE49-F238E27FC236}">
                  <a16:creationId xmlns:a16="http://schemas.microsoft.com/office/drawing/2014/main" id="{6B228997-083F-4833-994B-674EBC806B65}"/>
                </a:ext>
              </a:extLst>
            </p:cNvPr>
            <p:cNvSpPr>
              <a:spLocks noEditPoints="1"/>
            </p:cNvSpPr>
            <p:nvPr/>
          </p:nvSpPr>
          <p:spPr bwMode="auto">
            <a:xfrm>
              <a:off x="4818063" y="2851150"/>
              <a:ext cx="474662" cy="330200"/>
            </a:xfrm>
            <a:custGeom>
              <a:avLst/>
              <a:gdLst>
                <a:gd name="T0" fmla="*/ 27 w 171"/>
                <a:gd name="T1" fmla="*/ 118 h 118"/>
                <a:gd name="T2" fmla="*/ 39 w 171"/>
                <a:gd name="T3" fmla="*/ 115 h 118"/>
                <a:gd name="T4" fmla="*/ 155 w 171"/>
                <a:gd name="T5" fmla="*/ 48 h 118"/>
                <a:gd name="T6" fmla="*/ 164 w 171"/>
                <a:gd name="T7" fmla="*/ 15 h 118"/>
                <a:gd name="T8" fmla="*/ 131 w 171"/>
                <a:gd name="T9" fmla="*/ 6 h 118"/>
                <a:gd name="T10" fmla="*/ 15 w 171"/>
                <a:gd name="T11" fmla="*/ 74 h 118"/>
                <a:gd name="T12" fmla="*/ 6 w 171"/>
                <a:gd name="T13" fmla="*/ 106 h 118"/>
                <a:gd name="T14" fmla="*/ 27 w 171"/>
                <a:gd name="T15" fmla="*/ 118 h 118"/>
                <a:gd name="T16" fmla="*/ 27 w 171"/>
                <a:gd name="T17" fmla="*/ 118 h 118"/>
                <a:gd name="T18" fmla="*/ 27 w 171"/>
                <a:gd name="T1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8">
                  <a:moveTo>
                    <a:pt x="27" y="118"/>
                  </a:moveTo>
                  <a:cubicBezTo>
                    <a:pt x="31" y="118"/>
                    <a:pt x="35" y="117"/>
                    <a:pt x="39" y="115"/>
                  </a:cubicBezTo>
                  <a:cubicBezTo>
                    <a:pt x="155" y="48"/>
                    <a:pt x="155" y="48"/>
                    <a:pt x="155" y="48"/>
                  </a:cubicBezTo>
                  <a:cubicBezTo>
                    <a:pt x="167" y="41"/>
                    <a:pt x="171" y="27"/>
                    <a:pt x="164" y="15"/>
                  </a:cubicBezTo>
                  <a:cubicBezTo>
                    <a:pt x="157" y="4"/>
                    <a:pt x="143" y="0"/>
                    <a:pt x="131" y="6"/>
                  </a:cubicBezTo>
                  <a:cubicBezTo>
                    <a:pt x="15" y="74"/>
                    <a:pt x="15" y="74"/>
                    <a:pt x="15" y="74"/>
                  </a:cubicBezTo>
                  <a:cubicBezTo>
                    <a:pt x="3" y="80"/>
                    <a:pt x="0" y="95"/>
                    <a:pt x="6" y="106"/>
                  </a:cubicBezTo>
                  <a:cubicBezTo>
                    <a:pt x="11" y="114"/>
                    <a:pt x="19" y="118"/>
                    <a:pt x="27" y="118"/>
                  </a:cubicBezTo>
                  <a:close/>
                  <a:moveTo>
                    <a:pt x="27" y="118"/>
                  </a:moveTo>
                  <a:cubicBezTo>
                    <a:pt x="27" y="118"/>
                    <a:pt x="27" y="118"/>
                    <a:pt x="27" y="11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5" name="Freeform 17">
              <a:extLst>
                <a:ext uri="{FF2B5EF4-FFF2-40B4-BE49-F238E27FC236}">
                  <a16:creationId xmlns:a16="http://schemas.microsoft.com/office/drawing/2014/main" id="{130BE2FE-36A7-4570-820E-244B0363333D}"/>
                </a:ext>
              </a:extLst>
            </p:cNvPr>
            <p:cNvSpPr>
              <a:spLocks noEditPoints="1"/>
            </p:cNvSpPr>
            <p:nvPr/>
          </p:nvSpPr>
          <p:spPr bwMode="auto">
            <a:xfrm>
              <a:off x="2360613" y="4279900"/>
              <a:ext cx="474662" cy="333375"/>
            </a:xfrm>
            <a:custGeom>
              <a:avLst/>
              <a:gdLst>
                <a:gd name="T0" fmla="*/ 132 w 171"/>
                <a:gd name="T1" fmla="*/ 7 h 119"/>
                <a:gd name="T2" fmla="*/ 15 w 171"/>
                <a:gd name="T3" fmla="*/ 74 h 119"/>
                <a:gd name="T4" fmla="*/ 7 w 171"/>
                <a:gd name="T5" fmla="*/ 107 h 119"/>
                <a:gd name="T6" fmla="*/ 28 w 171"/>
                <a:gd name="T7" fmla="*/ 119 h 119"/>
                <a:gd name="T8" fmla="*/ 39 w 171"/>
                <a:gd name="T9" fmla="*/ 115 h 119"/>
                <a:gd name="T10" fmla="*/ 156 w 171"/>
                <a:gd name="T11" fmla="*/ 48 h 119"/>
                <a:gd name="T12" fmla="*/ 165 w 171"/>
                <a:gd name="T13" fmla="*/ 15 h 119"/>
                <a:gd name="T14" fmla="*/ 132 w 171"/>
                <a:gd name="T15" fmla="*/ 7 h 119"/>
                <a:gd name="T16" fmla="*/ 132 w 171"/>
                <a:gd name="T17" fmla="*/ 7 h 119"/>
                <a:gd name="T18" fmla="*/ 132 w 171"/>
                <a:gd name="T19"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9">
                  <a:moveTo>
                    <a:pt x="132" y="7"/>
                  </a:moveTo>
                  <a:cubicBezTo>
                    <a:pt x="15" y="74"/>
                    <a:pt x="15" y="74"/>
                    <a:pt x="15" y="74"/>
                  </a:cubicBezTo>
                  <a:cubicBezTo>
                    <a:pt x="4" y="80"/>
                    <a:pt x="0" y="95"/>
                    <a:pt x="7" y="107"/>
                  </a:cubicBezTo>
                  <a:cubicBezTo>
                    <a:pt x="11" y="114"/>
                    <a:pt x="19" y="119"/>
                    <a:pt x="28" y="119"/>
                  </a:cubicBezTo>
                  <a:cubicBezTo>
                    <a:pt x="32" y="119"/>
                    <a:pt x="36" y="118"/>
                    <a:pt x="39" y="115"/>
                  </a:cubicBezTo>
                  <a:cubicBezTo>
                    <a:pt x="156" y="48"/>
                    <a:pt x="156" y="48"/>
                    <a:pt x="156" y="48"/>
                  </a:cubicBezTo>
                  <a:cubicBezTo>
                    <a:pt x="167" y="42"/>
                    <a:pt x="171" y="27"/>
                    <a:pt x="165" y="15"/>
                  </a:cubicBezTo>
                  <a:cubicBezTo>
                    <a:pt x="158" y="4"/>
                    <a:pt x="143" y="0"/>
                    <a:pt x="132" y="7"/>
                  </a:cubicBezTo>
                  <a:close/>
                  <a:moveTo>
                    <a:pt x="132" y="7"/>
                  </a:moveTo>
                  <a:cubicBezTo>
                    <a:pt x="132" y="7"/>
                    <a:pt x="132" y="7"/>
                    <a:pt x="132" y="7"/>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6" name="Freeform 18">
              <a:extLst>
                <a:ext uri="{FF2B5EF4-FFF2-40B4-BE49-F238E27FC236}">
                  <a16:creationId xmlns:a16="http://schemas.microsoft.com/office/drawing/2014/main" id="{C5F7F272-A9AA-4D5A-84D2-CF6D572E79EA}"/>
                </a:ext>
              </a:extLst>
            </p:cNvPr>
            <p:cNvSpPr>
              <a:spLocks noEditPoints="1"/>
            </p:cNvSpPr>
            <p:nvPr/>
          </p:nvSpPr>
          <p:spPr bwMode="auto">
            <a:xfrm>
              <a:off x="4367213" y="2257425"/>
              <a:ext cx="338137" cy="469900"/>
            </a:xfrm>
            <a:custGeom>
              <a:avLst/>
              <a:gdLst>
                <a:gd name="T0" fmla="*/ 15 w 122"/>
                <a:gd name="T1" fmla="*/ 165 h 168"/>
                <a:gd name="T2" fmla="*/ 27 w 122"/>
                <a:gd name="T3" fmla="*/ 168 h 168"/>
                <a:gd name="T4" fmla="*/ 48 w 122"/>
                <a:gd name="T5" fmla="*/ 156 h 168"/>
                <a:gd name="T6" fmla="*/ 115 w 122"/>
                <a:gd name="T7" fmla="*/ 39 h 168"/>
                <a:gd name="T8" fmla="*/ 107 w 122"/>
                <a:gd name="T9" fmla="*/ 7 h 168"/>
                <a:gd name="T10" fmla="*/ 74 w 122"/>
                <a:gd name="T11" fmla="*/ 15 h 168"/>
                <a:gd name="T12" fmla="*/ 7 w 122"/>
                <a:gd name="T13" fmla="*/ 132 h 168"/>
                <a:gd name="T14" fmla="*/ 15 w 122"/>
                <a:gd name="T15" fmla="*/ 165 h 168"/>
                <a:gd name="T16" fmla="*/ 15 w 122"/>
                <a:gd name="T17" fmla="*/ 165 h 168"/>
                <a:gd name="T18" fmla="*/ 15 w 122"/>
                <a:gd name="T19" fmla="*/ 16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68">
                  <a:moveTo>
                    <a:pt x="15" y="165"/>
                  </a:moveTo>
                  <a:cubicBezTo>
                    <a:pt x="19" y="167"/>
                    <a:pt x="23" y="168"/>
                    <a:pt x="27" y="168"/>
                  </a:cubicBezTo>
                  <a:cubicBezTo>
                    <a:pt x="36" y="168"/>
                    <a:pt x="44" y="164"/>
                    <a:pt x="48" y="156"/>
                  </a:cubicBezTo>
                  <a:cubicBezTo>
                    <a:pt x="115" y="39"/>
                    <a:pt x="115" y="39"/>
                    <a:pt x="115" y="39"/>
                  </a:cubicBezTo>
                  <a:cubicBezTo>
                    <a:pt x="122" y="28"/>
                    <a:pt x="118" y="13"/>
                    <a:pt x="107" y="7"/>
                  </a:cubicBezTo>
                  <a:cubicBezTo>
                    <a:pt x="95" y="0"/>
                    <a:pt x="80" y="4"/>
                    <a:pt x="74" y="15"/>
                  </a:cubicBezTo>
                  <a:cubicBezTo>
                    <a:pt x="7" y="132"/>
                    <a:pt x="7" y="132"/>
                    <a:pt x="7" y="132"/>
                  </a:cubicBezTo>
                  <a:cubicBezTo>
                    <a:pt x="0" y="143"/>
                    <a:pt x="4" y="158"/>
                    <a:pt x="15" y="165"/>
                  </a:cubicBezTo>
                  <a:close/>
                  <a:moveTo>
                    <a:pt x="15" y="165"/>
                  </a:moveTo>
                  <a:cubicBezTo>
                    <a:pt x="15" y="165"/>
                    <a:pt x="15" y="165"/>
                    <a:pt x="15" y="165"/>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grpSp>
        <p:nvGrpSpPr>
          <p:cNvPr id="61" name="Group 60">
            <a:extLst>
              <a:ext uri="{FF2B5EF4-FFF2-40B4-BE49-F238E27FC236}">
                <a16:creationId xmlns:a16="http://schemas.microsoft.com/office/drawing/2014/main" id="{84CF8D5E-5ED7-44EB-9DF6-3D326ABB857F}"/>
              </a:ext>
            </a:extLst>
          </p:cNvPr>
          <p:cNvGrpSpPr/>
          <p:nvPr/>
        </p:nvGrpSpPr>
        <p:grpSpPr>
          <a:xfrm>
            <a:off x="757039" y="5491450"/>
            <a:ext cx="584216" cy="584215"/>
            <a:chOff x="3187685" y="2367566"/>
            <a:chExt cx="2122867" cy="2122867"/>
          </a:xfrm>
        </p:grpSpPr>
        <p:sp>
          <p:nvSpPr>
            <p:cNvPr id="62" name="Oval 61">
              <a:extLst>
                <a:ext uri="{FF2B5EF4-FFF2-40B4-BE49-F238E27FC236}">
                  <a16:creationId xmlns:a16="http://schemas.microsoft.com/office/drawing/2014/main" id="{1E33BC74-F039-414C-AB84-4F76F6D3D77E}"/>
                </a:ext>
              </a:extLst>
            </p:cNvPr>
            <p:cNvSpPr/>
            <p:nvPr/>
          </p:nvSpPr>
          <p:spPr>
            <a:xfrm>
              <a:off x="3187685" y="2367566"/>
              <a:ext cx="2122867" cy="2122867"/>
            </a:xfrm>
            <a:prstGeom prst="ellipse">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Open Sans" panose="020B0606030504020204"/>
                </a:rPr>
                <a:t> </a:t>
              </a:r>
            </a:p>
          </p:txBody>
        </p:sp>
        <p:sp>
          <p:nvSpPr>
            <p:cNvPr id="63" name="Rectangle: Rounded Corners 62">
              <a:extLst>
                <a:ext uri="{FF2B5EF4-FFF2-40B4-BE49-F238E27FC236}">
                  <a16:creationId xmlns:a16="http://schemas.microsoft.com/office/drawing/2014/main" id="{F31A6504-7018-4456-8A5D-7A7CFA630D90}"/>
                </a:ext>
              </a:extLst>
            </p:cNvPr>
            <p:cNvSpPr/>
            <p:nvPr/>
          </p:nvSpPr>
          <p:spPr>
            <a:xfrm rot="2700000">
              <a:off x="4125005" y="3606989"/>
              <a:ext cx="566564" cy="152423"/>
            </a:xfrm>
            <a:prstGeom prst="roundRect">
              <a:avLst>
                <a:gd name="adj" fmla="val 4579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sp>
          <p:nvSpPr>
            <p:cNvPr id="64" name="Rectangle: Rounded Corners 63">
              <a:extLst>
                <a:ext uri="{FF2B5EF4-FFF2-40B4-BE49-F238E27FC236}">
                  <a16:creationId xmlns:a16="http://schemas.microsoft.com/office/drawing/2014/main" id="{21540D8A-BF22-4BBD-87F4-DEA079C558C3}"/>
                </a:ext>
              </a:extLst>
            </p:cNvPr>
            <p:cNvSpPr/>
            <p:nvPr/>
          </p:nvSpPr>
          <p:spPr>
            <a:xfrm rot="5400000">
              <a:off x="3717108" y="2977775"/>
              <a:ext cx="1080404" cy="149292"/>
            </a:xfrm>
            <a:prstGeom prst="roundRect">
              <a:avLst>
                <a:gd name="adj" fmla="val 4579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grpSp>
      <p:sp>
        <p:nvSpPr>
          <p:cNvPr id="65" name="Freeform 22">
            <a:extLst>
              <a:ext uri="{FF2B5EF4-FFF2-40B4-BE49-F238E27FC236}">
                <a16:creationId xmlns:a16="http://schemas.microsoft.com/office/drawing/2014/main" id="{A4731D50-888F-4521-9112-40AEEF1E702F}"/>
              </a:ext>
            </a:extLst>
          </p:cNvPr>
          <p:cNvSpPr>
            <a:spLocks noEditPoints="1"/>
          </p:cNvSpPr>
          <p:nvPr/>
        </p:nvSpPr>
        <p:spPr bwMode="auto">
          <a:xfrm>
            <a:off x="6898347" y="5349677"/>
            <a:ext cx="647075" cy="658383"/>
          </a:xfrm>
          <a:custGeom>
            <a:avLst/>
            <a:gdLst>
              <a:gd name="T0" fmla="*/ 1061 w 1061"/>
              <a:gd name="T1" fmla="*/ 499 h 1071"/>
              <a:gd name="T2" fmla="*/ 1009 w 1061"/>
              <a:gd name="T3" fmla="*/ 499 h 1071"/>
              <a:gd name="T4" fmla="*/ 1009 w 1061"/>
              <a:gd name="T5" fmla="*/ 262 h 1071"/>
              <a:gd name="T6" fmla="*/ 907 w 1061"/>
              <a:gd name="T7" fmla="*/ 160 h 1071"/>
              <a:gd name="T8" fmla="*/ 837 w 1061"/>
              <a:gd name="T9" fmla="*/ 160 h 1071"/>
              <a:gd name="T10" fmla="*/ 766 w 1061"/>
              <a:gd name="T11" fmla="*/ 31 h 1071"/>
              <a:gd name="T12" fmla="*/ 712 w 1061"/>
              <a:gd name="T13" fmla="*/ 0 h 1071"/>
              <a:gd name="T14" fmla="*/ 682 w 1061"/>
              <a:gd name="T15" fmla="*/ 8 h 1071"/>
              <a:gd name="T16" fmla="*/ 408 w 1061"/>
              <a:gd name="T17" fmla="*/ 160 h 1071"/>
              <a:gd name="T18" fmla="*/ 103 w 1061"/>
              <a:gd name="T19" fmla="*/ 160 h 1071"/>
              <a:gd name="T20" fmla="*/ 0 w 1061"/>
              <a:gd name="T21" fmla="*/ 262 h 1071"/>
              <a:gd name="T22" fmla="*/ 0 w 1061"/>
              <a:gd name="T23" fmla="*/ 969 h 1071"/>
              <a:gd name="T24" fmla="*/ 103 w 1061"/>
              <a:gd name="T25" fmla="*/ 1071 h 1071"/>
              <a:gd name="T26" fmla="*/ 907 w 1061"/>
              <a:gd name="T27" fmla="*/ 1071 h 1071"/>
              <a:gd name="T28" fmla="*/ 1009 w 1061"/>
              <a:gd name="T29" fmla="*/ 969 h 1071"/>
              <a:gd name="T30" fmla="*/ 1009 w 1061"/>
              <a:gd name="T31" fmla="*/ 761 h 1071"/>
              <a:gd name="T32" fmla="*/ 1061 w 1061"/>
              <a:gd name="T33" fmla="*/ 761 h 1071"/>
              <a:gd name="T34" fmla="*/ 1061 w 1061"/>
              <a:gd name="T35" fmla="*/ 499 h 1071"/>
              <a:gd name="T36" fmla="*/ 907 w 1061"/>
              <a:gd name="T37" fmla="*/ 201 h 1071"/>
              <a:gd name="T38" fmla="*/ 968 w 1061"/>
              <a:gd name="T39" fmla="*/ 256 h 1071"/>
              <a:gd name="T40" fmla="*/ 890 w 1061"/>
              <a:gd name="T41" fmla="*/ 256 h 1071"/>
              <a:gd name="T42" fmla="*/ 860 w 1061"/>
              <a:gd name="T43" fmla="*/ 201 h 1071"/>
              <a:gd name="T44" fmla="*/ 907 w 1061"/>
              <a:gd name="T45" fmla="*/ 201 h 1071"/>
              <a:gd name="T46" fmla="*/ 702 w 1061"/>
              <a:gd name="T47" fmla="*/ 43 h 1071"/>
              <a:gd name="T48" fmla="*/ 730 w 1061"/>
              <a:gd name="T49" fmla="*/ 51 h 1071"/>
              <a:gd name="T50" fmla="*/ 843 w 1061"/>
              <a:gd name="T51" fmla="*/ 256 h 1071"/>
              <a:gd name="T52" fmla="*/ 320 w 1061"/>
              <a:gd name="T53" fmla="*/ 256 h 1071"/>
              <a:gd name="T54" fmla="*/ 702 w 1061"/>
              <a:gd name="T55" fmla="*/ 43 h 1071"/>
              <a:gd name="T56" fmla="*/ 968 w 1061"/>
              <a:gd name="T57" fmla="*/ 969 h 1071"/>
              <a:gd name="T58" fmla="*/ 907 w 1061"/>
              <a:gd name="T59" fmla="*/ 1030 h 1071"/>
              <a:gd name="T60" fmla="*/ 103 w 1061"/>
              <a:gd name="T61" fmla="*/ 1030 h 1071"/>
              <a:gd name="T62" fmla="*/ 41 w 1061"/>
              <a:gd name="T63" fmla="*/ 969 h 1071"/>
              <a:gd name="T64" fmla="*/ 41 w 1061"/>
              <a:gd name="T65" fmla="*/ 262 h 1071"/>
              <a:gd name="T66" fmla="*/ 103 w 1061"/>
              <a:gd name="T67" fmla="*/ 201 h 1071"/>
              <a:gd name="T68" fmla="*/ 334 w 1061"/>
              <a:gd name="T69" fmla="*/ 201 h 1071"/>
              <a:gd name="T70" fmla="*/ 236 w 1061"/>
              <a:gd name="T71" fmla="*/ 256 h 1071"/>
              <a:gd name="T72" fmla="*/ 116 w 1061"/>
              <a:gd name="T73" fmla="*/ 256 h 1071"/>
              <a:gd name="T74" fmla="*/ 95 w 1061"/>
              <a:gd name="T75" fmla="*/ 276 h 1071"/>
              <a:gd name="T76" fmla="*/ 116 w 1061"/>
              <a:gd name="T77" fmla="*/ 297 h 1071"/>
              <a:gd name="T78" fmla="*/ 968 w 1061"/>
              <a:gd name="T79" fmla="*/ 297 h 1071"/>
              <a:gd name="T80" fmla="*/ 968 w 1061"/>
              <a:gd name="T81" fmla="*/ 499 h 1071"/>
              <a:gd name="T82" fmla="*/ 818 w 1061"/>
              <a:gd name="T83" fmla="*/ 499 h 1071"/>
              <a:gd name="T84" fmla="*/ 691 w 1061"/>
              <a:gd name="T85" fmla="*/ 626 h 1071"/>
              <a:gd name="T86" fmla="*/ 691 w 1061"/>
              <a:gd name="T87" fmla="*/ 635 h 1071"/>
              <a:gd name="T88" fmla="*/ 818 w 1061"/>
              <a:gd name="T89" fmla="*/ 761 h 1071"/>
              <a:gd name="T90" fmla="*/ 968 w 1061"/>
              <a:gd name="T91" fmla="*/ 761 h 1071"/>
              <a:gd name="T92" fmla="*/ 968 w 1061"/>
              <a:gd name="T93" fmla="*/ 969 h 1071"/>
              <a:gd name="T94" fmla="*/ 1020 w 1061"/>
              <a:gd name="T95" fmla="*/ 720 h 1071"/>
              <a:gd name="T96" fmla="*/ 818 w 1061"/>
              <a:gd name="T97" fmla="*/ 720 h 1071"/>
              <a:gd name="T98" fmla="*/ 732 w 1061"/>
              <a:gd name="T99" fmla="*/ 634 h 1071"/>
              <a:gd name="T100" fmla="*/ 732 w 1061"/>
              <a:gd name="T101" fmla="*/ 626 h 1071"/>
              <a:gd name="T102" fmla="*/ 818 w 1061"/>
              <a:gd name="T103" fmla="*/ 540 h 1071"/>
              <a:gd name="T104" fmla="*/ 1020 w 1061"/>
              <a:gd name="T105" fmla="*/ 540 h 1071"/>
              <a:gd name="T106" fmla="*/ 1020 w 1061"/>
              <a:gd name="T107" fmla="*/ 720 h 1071"/>
              <a:gd name="T108" fmla="*/ 881 w 1061"/>
              <a:gd name="T109" fmla="*/ 632 h 1071"/>
              <a:gd name="T110" fmla="*/ 835 w 1061"/>
              <a:gd name="T111" fmla="*/ 677 h 1071"/>
              <a:gd name="T112" fmla="*/ 790 w 1061"/>
              <a:gd name="T113" fmla="*/ 632 h 1071"/>
              <a:gd name="T114" fmla="*/ 835 w 1061"/>
              <a:gd name="T115" fmla="*/ 586 h 1071"/>
              <a:gd name="T116" fmla="*/ 881 w 1061"/>
              <a:gd name="T117" fmla="*/ 632 h 1071"/>
              <a:gd name="T118" fmla="*/ 881 w 1061"/>
              <a:gd name="T119" fmla="*/ 632 h 1071"/>
              <a:gd name="T120" fmla="*/ 881 w 1061"/>
              <a:gd name="T121" fmla="*/ 632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61" h="1071">
                <a:moveTo>
                  <a:pt x="1061" y="499"/>
                </a:moveTo>
                <a:cubicBezTo>
                  <a:pt x="1009" y="499"/>
                  <a:pt x="1009" y="499"/>
                  <a:pt x="1009" y="499"/>
                </a:cubicBezTo>
                <a:cubicBezTo>
                  <a:pt x="1009" y="262"/>
                  <a:pt x="1009" y="262"/>
                  <a:pt x="1009" y="262"/>
                </a:cubicBezTo>
                <a:cubicBezTo>
                  <a:pt x="1009" y="206"/>
                  <a:pt x="963" y="160"/>
                  <a:pt x="907" y="160"/>
                </a:cubicBezTo>
                <a:cubicBezTo>
                  <a:pt x="837" y="160"/>
                  <a:pt x="837" y="160"/>
                  <a:pt x="837" y="160"/>
                </a:cubicBezTo>
                <a:cubicBezTo>
                  <a:pt x="766" y="31"/>
                  <a:pt x="766" y="31"/>
                  <a:pt x="766" y="31"/>
                </a:cubicBezTo>
                <a:cubicBezTo>
                  <a:pt x="755" y="12"/>
                  <a:pt x="734" y="0"/>
                  <a:pt x="712" y="0"/>
                </a:cubicBezTo>
                <a:cubicBezTo>
                  <a:pt x="701" y="0"/>
                  <a:pt x="691" y="2"/>
                  <a:pt x="682" y="8"/>
                </a:cubicBezTo>
                <a:cubicBezTo>
                  <a:pt x="408" y="160"/>
                  <a:pt x="408" y="160"/>
                  <a:pt x="408" y="160"/>
                </a:cubicBezTo>
                <a:cubicBezTo>
                  <a:pt x="103" y="160"/>
                  <a:pt x="103" y="160"/>
                  <a:pt x="103" y="160"/>
                </a:cubicBezTo>
                <a:cubicBezTo>
                  <a:pt x="46" y="160"/>
                  <a:pt x="0" y="206"/>
                  <a:pt x="0" y="262"/>
                </a:cubicBezTo>
                <a:cubicBezTo>
                  <a:pt x="0" y="969"/>
                  <a:pt x="0" y="969"/>
                  <a:pt x="0" y="969"/>
                </a:cubicBezTo>
                <a:cubicBezTo>
                  <a:pt x="0" y="1025"/>
                  <a:pt x="46" y="1071"/>
                  <a:pt x="103" y="1071"/>
                </a:cubicBezTo>
                <a:cubicBezTo>
                  <a:pt x="907" y="1071"/>
                  <a:pt x="907" y="1071"/>
                  <a:pt x="907" y="1071"/>
                </a:cubicBezTo>
                <a:cubicBezTo>
                  <a:pt x="963" y="1071"/>
                  <a:pt x="1009" y="1025"/>
                  <a:pt x="1009" y="969"/>
                </a:cubicBezTo>
                <a:cubicBezTo>
                  <a:pt x="1009" y="761"/>
                  <a:pt x="1009" y="761"/>
                  <a:pt x="1009" y="761"/>
                </a:cubicBezTo>
                <a:cubicBezTo>
                  <a:pt x="1061" y="761"/>
                  <a:pt x="1061" y="761"/>
                  <a:pt x="1061" y="761"/>
                </a:cubicBezTo>
                <a:lnTo>
                  <a:pt x="1061" y="499"/>
                </a:lnTo>
                <a:close/>
                <a:moveTo>
                  <a:pt x="907" y="201"/>
                </a:moveTo>
                <a:cubicBezTo>
                  <a:pt x="938" y="201"/>
                  <a:pt x="964" y="225"/>
                  <a:pt x="968" y="256"/>
                </a:cubicBezTo>
                <a:cubicBezTo>
                  <a:pt x="890" y="256"/>
                  <a:pt x="890" y="256"/>
                  <a:pt x="890" y="256"/>
                </a:cubicBezTo>
                <a:cubicBezTo>
                  <a:pt x="860" y="201"/>
                  <a:pt x="860" y="201"/>
                  <a:pt x="860" y="201"/>
                </a:cubicBezTo>
                <a:lnTo>
                  <a:pt x="907" y="201"/>
                </a:lnTo>
                <a:close/>
                <a:moveTo>
                  <a:pt x="702" y="43"/>
                </a:moveTo>
                <a:cubicBezTo>
                  <a:pt x="711" y="38"/>
                  <a:pt x="724" y="42"/>
                  <a:pt x="730" y="51"/>
                </a:cubicBezTo>
                <a:cubicBezTo>
                  <a:pt x="843" y="256"/>
                  <a:pt x="843" y="256"/>
                  <a:pt x="843" y="256"/>
                </a:cubicBezTo>
                <a:cubicBezTo>
                  <a:pt x="320" y="256"/>
                  <a:pt x="320" y="256"/>
                  <a:pt x="320" y="256"/>
                </a:cubicBezTo>
                <a:lnTo>
                  <a:pt x="702" y="43"/>
                </a:lnTo>
                <a:close/>
                <a:moveTo>
                  <a:pt x="968" y="969"/>
                </a:moveTo>
                <a:cubicBezTo>
                  <a:pt x="968" y="1003"/>
                  <a:pt x="941" y="1030"/>
                  <a:pt x="907" y="1030"/>
                </a:cubicBezTo>
                <a:cubicBezTo>
                  <a:pt x="103" y="1030"/>
                  <a:pt x="103" y="1030"/>
                  <a:pt x="103" y="1030"/>
                </a:cubicBezTo>
                <a:cubicBezTo>
                  <a:pt x="69" y="1030"/>
                  <a:pt x="41" y="1003"/>
                  <a:pt x="41" y="969"/>
                </a:cubicBezTo>
                <a:cubicBezTo>
                  <a:pt x="41" y="262"/>
                  <a:pt x="41" y="262"/>
                  <a:pt x="41" y="262"/>
                </a:cubicBezTo>
                <a:cubicBezTo>
                  <a:pt x="41" y="228"/>
                  <a:pt x="69" y="201"/>
                  <a:pt x="103" y="201"/>
                </a:cubicBezTo>
                <a:cubicBezTo>
                  <a:pt x="334" y="201"/>
                  <a:pt x="334" y="201"/>
                  <a:pt x="334" y="201"/>
                </a:cubicBezTo>
                <a:cubicBezTo>
                  <a:pt x="236" y="256"/>
                  <a:pt x="236" y="256"/>
                  <a:pt x="236" y="256"/>
                </a:cubicBezTo>
                <a:cubicBezTo>
                  <a:pt x="116" y="256"/>
                  <a:pt x="116" y="256"/>
                  <a:pt x="116" y="256"/>
                </a:cubicBezTo>
                <a:cubicBezTo>
                  <a:pt x="104" y="256"/>
                  <a:pt x="95" y="265"/>
                  <a:pt x="95" y="276"/>
                </a:cubicBezTo>
                <a:cubicBezTo>
                  <a:pt x="95" y="288"/>
                  <a:pt x="104" y="297"/>
                  <a:pt x="116" y="297"/>
                </a:cubicBezTo>
                <a:cubicBezTo>
                  <a:pt x="968" y="297"/>
                  <a:pt x="968" y="297"/>
                  <a:pt x="968" y="297"/>
                </a:cubicBezTo>
                <a:cubicBezTo>
                  <a:pt x="968" y="499"/>
                  <a:pt x="968" y="499"/>
                  <a:pt x="968" y="499"/>
                </a:cubicBezTo>
                <a:cubicBezTo>
                  <a:pt x="818" y="499"/>
                  <a:pt x="818" y="499"/>
                  <a:pt x="818" y="499"/>
                </a:cubicBezTo>
                <a:cubicBezTo>
                  <a:pt x="748" y="499"/>
                  <a:pt x="691" y="556"/>
                  <a:pt x="691" y="626"/>
                </a:cubicBezTo>
                <a:cubicBezTo>
                  <a:pt x="691" y="635"/>
                  <a:pt x="691" y="635"/>
                  <a:pt x="691" y="635"/>
                </a:cubicBezTo>
                <a:cubicBezTo>
                  <a:pt x="691" y="704"/>
                  <a:pt x="748" y="761"/>
                  <a:pt x="818" y="761"/>
                </a:cubicBezTo>
                <a:cubicBezTo>
                  <a:pt x="968" y="761"/>
                  <a:pt x="968" y="761"/>
                  <a:pt x="968" y="761"/>
                </a:cubicBezTo>
                <a:lnTo>
                  <a:pt x="968" y="969"/>
                </a:lnTo>
                <a:close/>
                <a:moveTo>
                  <a:pt x="1020" y="720"/>
                </a:moveTo>
                <a:cubicBezTo>
                  <a:pt x="818" y="720"/>
                  <a:pt x="818" y="720"/>
                  <a:pt x="818" y="720"/>
                </a:cubicBezTo>
                <a:cubicBezTo>
                  <a:pt x="771" y="720"/>
                  <a:pt x="732" y="682"/>
                  <a:pt x="732" y="634"/>
                </a:cubicBezTo>
                <a:cubicBezTo>
                  <a:pt x="732" y="626"/>
                  <a:pt x="732" y="626"/>
                  <a:pt x="732" y="626"/>
                </a:cubicBezTo>
                <a:cubicBezTo>
                  <a:pt x="732" y="578"/>
                  <a:pt x="771" y="540"/>
                  <a:pt x="818" y="540"/>
                </a:cubicBezTo>
                <a:cubicBezTo>
                  <a:pt x="1020" y="540"/>
                  <a:pt x="1020" y="540"/>
                  <a:pt x="1020" y="540"/>
                </a:cubicBezTo>
                <a:lnTo>
                  <a:pt x="1020" y="720"/>
                </a:lnTo>
                <a:close/>
                <a:moveTo>
                  <a:pt x="881" y="632"/>
                </a:moveTo>
                <a:cubicBezTo>
                  <a:pt x="881" y="657"/>
                  <a:pt x="861" y="677"/>
                  <a:pt x="835" y="677"/>
                </a:cubicBezTo>
                <a:cubicBezTo>
                  <a:pt x="810" y="677"/>
                  <a:pt x="790" y="657"/>
                  <a:pt x="790" y="632"/>
                </a:cubicBezTo>
                <a:cubicBezTo>
                  <a:pt x="790" y="607"/>
                  <a:pt x="810" y="586"/>
                  <a:pt x="835" y="586"/>
                </a:cubicBezTo>
                <a:cubicBezTo>
                  <a:pt x="861" y="586"/>
                  <a:pt x="881" y="607"/>
                  <a:pt x="881" y="632"/>
                </a:cubicBezTo>
                <a:close/>
                <a:moveTo>
                  <a:pt x="881" y="632"/>
                </a:moveTo>
                <a:cubicBezTo>
                  <a:pt x="881" y="632"/>
                  <a:pt x="881" y="632"/>
                  <a:pt x="881" y="632"/>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nvGrpSpPr>
          <p:cNvPr id="66" name="Group 65">
            <a:extLst>
              <a:ext uri="{FF2B5EF4-FFF2-40B4-BE49-F238E27FC236}">
                <a16:creationId xmlns:a16="http://schemas.microsoft.com/office/drawing/2014/main" id="{33E5BD47-D6ED-4A21-BDC0-90BA5D81A5BD}"/>
              </a:ext>
            </a:extLst>
          </p:cNvPr>
          <p:cNvGrpSpPr/>
          <p:nvPr/>
        </p:nvGrpSpPr>
        <p:grpSpPr>
          <a:xfrm>
            <a:off x="3962038" y="5463741"/>
            <a:ext cx="705144" cy="704637"/>
            <a:chOff x="4986338" y="2357438"/>
            <a:chExt cx="2206625" cy="2205038"/>
          </a:xfrm>
        </p:grpSpPr>
        <p:sp>
          <p:nvSpPr>
            <p:cNvPr id="67" name="Freeform 27">
              <a:extLst>
                <a:ext uri="{FF2B5EF4-FFF2-40B4-BE49-F238E27FC236}">
                  <a16:creationId xmlns:a16="http://schemas.microsoft.com/office/drawing/2014/main" id="{1BA7F01B-2BC2-4E3C-9CDE-B7DA662C848C}"/>
                </a:ext>
              </a:extLst>
            </p:cNvPr>
            <p:cNvSpPr>
              <a:spLocks noEditPoints="1"/>
            </p:cNvSpPr>
            <p:nvPr/>
          </p:nvSpPr>
          <p:spPr bwMode="auto">
            <a:xfrm>
              <a:off x="4986338" y="2357438"/>
              <a:ext cx="2206625" cy="2205038"/>
            </a:xfrm>
            <a:custGeom>
              <a:avLst/>
              <a:gdLst>
                <a:gd name="T0" fmla="*/ 33 w 715"/>
                <a:gd name="T1" fmla="*/ 138 h 709"/>
                <a:gd name="T2" fmla="*/ 0 w 715"/>
                <a:gd name="T3" fmla="*/ 137 h 709"/>
                <a:gd name="T4" fmla="*/ 0 w 715"/>
                <a:gd name="T5" fmla="*/ 0 h 709"/>
                <a:gd name="T6" fmla="*/ 715 w 715"/>
                <a:gd name="T7" fmla="*/ 0 h 709"/>
                <a:gd name="T8" fmla="*/ 715 w 715"/>
                <a:gd name="T9" fmla="*/ 136 h 709"/>
                <a:gd name="T10" fmla="*/ 686 w 715"/>
                <a:gd name="T11" fmla="*/ 139 h 709"/>
                <a:gd name="T12" fmla="*/ 686 w 715"/>
                <a:gd name="T13" fmla="*/ 589 h 709"/>
                <a:gd name="T14" fmla="*/ 434 w 715"/>
                <a:gd name="T15" fmla="*/ 589 h 709"/>
                <a:gd name="T16" fmla="*/ 432 w 715"/>
                <a:gd name="T17" fmla="*/ 594 h 709"/>
                <a:gd name="T18" fmla="*/ 486 w 715"/>
                <a:gd name="T19" fmla="*/ 648 h 709"/>
                <a:gd name="T20" fmla="*/ 492 w 715"/>
                <a:gd name="T21" fmla="*/ 695 h 709"/>
                <a:gd name="T22" fmla="*/ 445 w 715"/>
                <a:gd name="T23" fmla="*/ 689 h 709"/>
                <a:gd name="T24" fmla="*/ 358 w 715"/>
                <a:gd name="T25" fmla="*/ 602 h 709"/>
                <a:gd name="T26" fmla="*/ 277 w 715"/>
                <a:gd name="T27" fmla="*/ 683 h 709"/>
                <a:gd name="T28" fmla="*/ 264 w 715"/>
                <a:gd name="T29" fmla="*/ 696 h 709"/>
                <a:gd name="T30" fmla="*/ 224 w 715"/>
                <a:gd name="T31" fmla="*/ 696 h 709"/>
                <a:gd name="T32" fmla="*/ 223 w 715"/>
                <a:gd name="T33" fmla="*/ 655 h 709"/>
                <a:gd name="T34" fmla="*/ 270 w 715"/>
                <a:gd name="T35" fmla="*/ 608 h 709"/>
                <a:gd name="T36" fmla="*/ 286 w 715"/>
                <a:gd name="T37" fmla="*/ 590 h 709"/>
                <a:gd name="T38" fmla="*/ 33 w 715"/>
                <a:gd name="T39" fmla="*/ 590 h 709"/>
                <a:gd name="T40" fmla="*/ 33 w 715"/>
                <a:gd name="T41" fmla="*/ 138 h 709"/>
                <a:gd name="T42" fmla="*/ 93 w 715"/>
                <a:gd name="T43" fmla="*/ 138 h 709"/>
                <a:gd name="T44" fmla="*/ 93 w 715"/>
                <a:gd name="T45" fmla="*/ 531 h 709"/>
                <a:gd name="T46" fmla="*/ 626 w 715"/>
                <a:gd name="T47" fmla="*/ 531 h 709"/>
                <a:gd name="T48" fmla="*/ 626 w 715"/>
                <a:gd name="T49" fmla="*/ 138 h 709"/>
                <a:gd name="T50" fmla="*/ 93 w 715"/>
                <a:gd name="T51" fmla="*/ 138 h 709"/>
                <a:gd name="T52" fmla="*/ 658 w 715"/>
                <a:gd name="T53" fmla="*/ 58 h 709"/>
                <a:gd name="T54" fmla="*/ 59 w 715"/>
                <a:gd name="T55" fmla="*/ 58 h 709"/>
                <a:gd name="T56" fmla="*/ 59 w 715"/>
                <a:gd name="T57" fmla="*/ 107 h 709"/>
                <a:gd name="T58" fmla="*/ 658 w 715"/>
                <a:gd name="T59" fmla="*/ 107 h 709"/>
                <a:gd name="T60" fmla="*/ 658 w 715"/>
                <a:gd name="T61" fmla="*/ 5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15" h="709">
                  <a:moveTo>
                    <a:pt x="33" y="138"/>
                  </a:moveTo>
                  <a:cubicBezTo>
                    <a:pt x="20" y="138"/>
                    <a:pt x="11" y="137"/>
                    <a:pt x="0" y="137"/>
                  </a:cubicBezTo>
                  <a:cubicBezTo>
                    <a:pt x="0" y="91"/>
                    <a:pt x="0" y="46"/>
                    <a:pt x="0" y="0"/>
                  </a:cubicBezTo>
                  <a:cubicBezTo>
                    <a:pt x="238" y="0"/>
                    <a:pt x="476" y="0"/>
                    <a:pt x="715" y="0"/>
                  </a:cubicBezTo>
                  <a:cubicBezTo>
                    <a:pt x="715" y="45"/>
                    <a:pt x="715" y="90"/>
                    <a:pt x="715" y="136"/>
                  </a:cubicBezTo>
                  <a:cubicBezTo>
                    <a:pt x="706" y="137"/>
                    <a:pt x="697" y="138"/>
                    <a:pt x="686" y="139"/>
                  </a:cubicBezTo>
                  <a:cubicBezTo>
                    <a:pt x="686" y="289"/>
                    <a:pt x="686" y="438"/>
                    <a:pt x="686" y="589"/>
                  </a:cubicBezTo>
                  <a:cubicBezTo>
                    <a:pt x="601" y="589"/>
                    <a:pt x="518" y="589"/>
                    <a:pt x="434" y="589"/>
                  </a:cubicBezTo>
                  <a:cubicBezTo>
                    <a:pt x="433" y="591"/>
                    <a:pt x="433" y="593"/>
                    <a:pt x="432" y="594"/>
                  </a:cubicBezTo>
                  <a:cubicBezTo>
                    <a:pt x="450" y="612"/>
                    <a:pt x="468" y="630"/>
                    <a:pt x="486" y="648"/>
                  </a:cubicBezTo>
                  <a:cubicBezTo>
                    <a:pt x="503" y="665"/>
                    <a:pt x="505" y="683"/>
                    <a:pt x="492" y="695"/>
                  </a:cubicBezTo>
                  <a:cubicBezTo>
                    <a:pt x="479" y="709"/>
                    <a:pt x="463" y="707"/>
                    <a:pt x="445" y="689"/>
                  </a:cubicBezTo>
                  <a:cubicBezTo>
                    <a:pt x="417" y="661"/>
                    <a:pt x="388" y="632"/>
                    <a:pt x="358" y="602"/>
                  </a:cubicBezTo>
                  <a:cubicBezTo>
                    <a:pt x="330" y="630"/>
                    <a:pt x="303" y="656"/>
                    <a:pt x="277" y="683"/>
                  </a:cubicBezTo>
                  <a:cubicBezTo>
                    <a:pt x="273" y="688"/>
                    <a:pt x="268" y="692"/>
                    <a:pt x="264" y="696"/>
                  </a:cubicBezTo>
                  <a:cubicBezTo>
                    <a:pt x="251" y="707"/>
                    <a:pt x="237" y="707"/>
                    <a:pt x="224" y="696"/>
                  </a:cubicBezTo>
                  <a:cubicBezTo>
                    <a:pt x="212" y="685"/>
                    <a:pt x="211" y="668"/>
                    <a:pt x="223" y="655"/>
                  </a:cubicBezTo>
                  <a:cubicBezTo>
                    <a:pt x="238" y="639"/>
                    <a:pt x="254" y="623"/>
                    <a:pt x="270" y="608"/>
                  </a:cubicBezTo>
                  <a:cubicBezTo>
                    <a:pt x="274" y="603"/>
                    <a:pt x="279" y="598"/>
                    <a:pt x="286" y="590"/>
                  </a:cubicBezTo>
                  <a:cubicBezTo>
                    <a:pt x="200" y="590"/>
                    <a:pt x="117" y="590"/>
                    <a:pt x="33" y="590"/>
                  </a:cubicBezTo>
                  <a:cubicBezTo>
                    <a:pt x="33" y="438"/>
                    <a:pt x="33" y="289"/>
                    <a:pt x="33" y="138"/>
                  </a:cubicBezTo>
                  <a:close/>
                  <a:moveTo>
                    <a:pt x="93" y="138"/>
                  </a:moveTo>
                  <a:cubicBezTo>
                    <a:pt x="93" y="270"/>
                    <a:pt x="93" y="401"/>
                    <a:pt x="93" y="531"/>
                  </a:cubicBezTo>
                  <a:cubicBezTo>
                    <a:pt x="271" y="531"/>
                    <a:pt x="448" y="531"/>
                    <a:pt x="626" y="531"/>
                  </a:cubicBezTo>
                  <a:cubicBezTo>
                    <a:pt x="626" y="400"/>
                    <a:pt x="626" y="270"/>
                    <a:pt x="626" y="138"/>
                  </a:cubicBezTo>
                  <a:cubicBezTo>
                    <a:pt x="448" y="138"/>
                    <a:pt x="271" y="138"/>
                    <a:pt x="93" y="138"/>
                  </a:cubicBezTo>
                  <a:close/>
                  <a:moveTo>
                    <a:pt x="658" y="58"/>
                  </a:moveTo>
                  <a:cubicBezTo>
                    <a:pt x="457" y="58"/>
                    <a:pt x="258" y="58"/>
                    <a:pt x="59" y="58"/>
                  </a:cubicBezTo>
                  <a:cubicBezTo>
                    <a:pt x="59" y="75"/>
                    <a:pt x="59" y="91"/>
                    <a:pt x="59" y="107"/>
                  </a:cubicBezTo>
                  <a:cubicBezTo>
                    <a:pt x="259" y="107"/>
                    <a:pt x="459" y="107"/>
                    <a:pt x="658" y="107"/>
                  </a:cubicBezTo>
                  <a:cubicBezTo>
                    <a:pt x="658" y="90"/>
                    <a:pt x="658" y="75"/>
                    <a:pt x="658" y="5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68" name="Freeform 30">
              <a:extLst>
                <a:ext uri="{FF2B5EF4-FFF2-40B4-BE49-F238E27FC236}">
                  <a16:creationId xmlns:a16="http://schemas.microsoft.com/office/drawing/2014/main" id="{54B54B67-D175-4757-952C-8480BE82711F}"/>
                </a:ext>
              </a:extLst>
            </p:cNvPr>
            <p:cNvSpPr>
              <a:spLocks/>
            </p:cNvSpPr>
            <p:nvPr/>
          </p:nvSpPr>
          <p:spPr bwMode="auto">
            <a:xfrm>
              <a:off x="5621338" y="2882901"/>
              <a:ext cx="842963" cy="998538"/>
            </a:xfrm>
            <a:custGeom>
              <a:avLst/>
              <a:gdLst>
                <a:gd name="T0" fmla="*/ 198 w 273"/>
                <a:gd name="T1" fmla="*/ 103 h 321"/>
                <a:gd name="T2" fmla="*/ 156 w 273"/>
                <a:gd name="T3" fmla="*/ 101 h 321"/>
                <a:gd name="T4" fmla="*/ 215 w 273"/>
                <a:gd name="T5" fmla="*/ 0 h 321"/>
                <a:gd name="T6" fmla="*/ 273 w 273"/>
                <a:gd name="T7" fmla="*/ 102 h 321"/>
                <a:gd name="T8" fmla="*/ 228 w 273"/>
                <a:gd name="T9" fmla="*/ 102 h 321"/>
                <a:gd name="T10" fmla="*/ 5 w 273"/>
                <a:gd name="T11" fmla="*/ 321 h 321"/>
                <a:gd name="T12" fmla="*/ 0 w 273"/>
                <a:gd name="T13" fmla="*/ 292 h 321"/>
                <a:gd name="T14" fmla="*/ 198 w 273"/>
                <a:gd name="T15" fmla="*/ 103 h 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 h="321">
                  <a:moveTo>
                    <a:pt x="198" y="103"/>
                  </a:moveTo>
                  <a:cubicBezTo>
                    <a:pt x="183" y="102"/>
                    <a:pt x="172" y="102"/>
                    <a:pt x="156" y="101"/>
                  </a:cubicBezTo>
                  <a:cubicBezTo>
                    <a:pt x="176" y="66"/>
                    <a:pt x="194" y="34"/>
                    <a:pt x="215" y="0"/>
                  </a:cubicBezTo>
                  <a:cubicBezTo>
                    <a:pt x="234" y="35"/>
                    <a:pt x="253" y="67"/>
                    <a:pt x="273" y="102"/>
                  </a:cubicBezTo>
                  <a:cubicBezTo>
                    <a:pt x="255" y="102"/>
                    <a:pt x="242" y="102"/>
                    <a:pt x="228" y="102"/>
                  </a:cubicBezTo>
                  <a:cubicBezTo>
                    <a:pt x="201" y="223"/>
                    <a:pt x="128" y="296"/>
                    <a:pt x="5" y="321"/>
                  </a:cubicBezTo>
                  <a:cubicBezTo>
                    <a:pt x="3" y="310"/>
                    <a:pt x="2" y="302"/>
                    <a:pt x="0" y="292"/>
                  </a:cubicBezTo>
                  <a:cubicBezTo>
                    <a:pt x="106" y="271"/>
                    <a:pt x="172" y="209"/>
                    <a:pt x="198" y="10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69" name="Freeform 31">
              <a:extLst>
                <a:ext uri="{FF2B5EF4-FFF2-40B4-BE49-F238E27FC236}">
                  <a16:creationId xmlns:a16="http://schemas.microsoft.com/office/drawing/2014/main" id="{2F207D94-3E6C-43A3-8490-8CF8731432CD}"/>
                </a:ext>
              </a:extLst>
            </p:cNvPr>
            <p:cNvSpPr>
              <a:spLocks noEditPoints="1"/>
            </p:cNvSpPr>
            <p:nvPr/>
          </p:nvSpPr>
          <p:spPr bwMode="auto">
            <a:xfrm>
              <a:off x="6273801" y="3548063"/>
              <a:ext cx="379413" cy="387350"/>
            </a:xfrm>
            <a:custGeom>
              <a:avLst/>
              <a:gdLst>
                <a:gd name="T0" fmla="*/ 123 w 123"/>
                <a:gd name="T1" fmla="*/ 62 h 124"/>
                <a:gd name="T2" fmla="*/ 61 w 123"/>
                <a:gd name="T3" fmla="*/ 124 h 124"/>
                <a:gd name="T4" fmla="*/ 0 w 123"/>
                <a:gd name="T5" fmla="*/ 62 h 124"/>
                <a:gd name="T6" fmla="*/ 62 w 123"/>
                <a:gd name="T7" fmla="*/ 1 h 124"/>
                <a:gd name="T8" fmla="*/ 123 w 123"/>
                <a:gd name="T9" fmla="*/ 62 h 124"/>
                <a:gd name="T10" fmla="*/ 94 w 123"/>
                <a:gd name="T11" fmla="*/ 62 h 124"/>
                <a:gd name="T12" fmla="*/ 61 w 123"/>
                <a:gd name="T13" fmla="*/ 29 h 124"/>
                <a:gd name="T14" fmla="*/ 30 w 123"/>
                <a:gd name="T15" fmla="*/ 62 h 124"/>
                <a:gd name="T16" fmla="*/ 60 w 123"/>
                <a:gd name="T17" fmla="*/ 94 h 124"/>
                <a:gd name="T18" fmla="*/ 94 w 123"/>
                <a:gd name="T1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4">
                  <a:moveTo>
                    <a:pt x="123" y="62"/>
                  </a:moveTo>
                  <a:cubicBezTo>
                    <a:pt x="123" y="96"/>
                    <a:pt x="94" y="124"/>
                    <a:pt x="61" y="124"/>
                  </a:cubicBezTo>
                  <a:cubicBezTo>
                    <a:pt x="27" y="123"/>
                    <a:pt x="0" y="95"/>
                    <a:pt x="0" y="62"/>
                  </a:cubicBezTo>
                  <a:cubicBezTo>
                    <a:pt x="0" y="27"/>
                    <a:pt x="28" y="0"/>
                    <a:pt x="62" y="1"/>
                  </a:cubicBezTo>
                  <a:cubicBezTo>
                    <a:pt x="96" y="1"/>
                    <a:pt x="123" y="28"/>
                    <a:pt x="123" y="62"/>
                  </a:cubicBezTo>
                  <a:close/>
                  <a:moveTo>
                    <a:pt x="94" y="62"/>
                  </a:moveTo>
                  <a:cubicBezTo>
                    <a:pt x="94" y="44"/>
                    <a:pt x="78" y="29"/>
                    <a:pt x="61" y="29"/>
                  </a:cubicBezTo>
                  <a:cubicBezTo>
                    <a:pt x="43" y="30"/>
                    <a:pt x="30" y="44"/>
                    <a:pt x="30" y="62"/>
                  </a:cubicBezTo>
                  <a:cubicBezTo>
                    <a:pt x="29" y="79"/>
                    <a:pt x="43" y="93"/>
                    <a:pt x="60" y="94"/>
                  </a:cubicBezTo>
                  <a:cubicBezTo>
                    <a:pt x="79" y="94"/>
                    <a:pt x="94" y="80"/>
                    <a:pt x="94" y="6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0" name="Freeform 32">
              <a:extLst>
                <a:ext uri="{FF2B5EF4-FFF2-40B4-BE49-F238E27FC236}">
                  <a16:creationId xmlns:a16="http://schemas.microsoft.com/office/drawing/2014/main" id="{98D79B57-470E-4387-980C-CB1E414A506D}"/>
                </a:ext>
              </a:extLst>
            </p:cNvPr>
            <p:cNvSpPr>
              <a:spLocks/>
            </p:cNvSpPr>
            <p:nvPr/>
          </p:nvSpPr>
          <p:spPr bwMode="auto">
            <a:xfrm>
              <a:off x="5591176" y="3109913"/>
              <a:ext cx="300038" cy="311150"/>
            </a:xfrm>
            <a:custGeom>
              <a:avLst/>
              <a:gdLst>
                <a:gd name="T0" fmla="*/ 27 w 97"/>
                <a:gd name="T1" fmla="*/ 50 h 100"/>
                <a:gd name="T2" fmla="*/ 13 w 97"/>
                <a:gd name="T3" fmla="*/ 35 h 100"/>
                <a:gd name="T4" fmla="*/ 0 w 97"/>
                <a:gd name="T5" fmla="*/ 21 h 100"/>
                <a:gd name="T6" fmla="*/ 21 w 97"/>
                <a:gd name="T7" fmla="*/ 3 h 100"/>
                <a:gd name="T8" fmla="*/ 49 w 97"/>
                <a:gd name="T9" fmla="*/ 28 h 100"/>
                <a:gd name="T10" fmla="*/ 78 w 97"/>
                <a:gd name="T11" fmla="*/ 0 h 100"/>
                <a:gd name="T12" fmla="*/ 97 w 97"/>
                <a:gd name="T13" fmla="*/ 21 h 100"/>
                <a:gd name="T14" fmla="*/ 70 w 97"/>
                <a:gd name="T15" fmla="*/ 50 h 100"/>
                <a:gd name="T16" fmla="*/ 97 w 97"/>
                <a:gd name="T17" fmla="*/ 78 h 100"/>
                <a:gd name="T18" fmla="*/ 76 w 97"/>
                <a:gd name="T19" fmla="*/ 97 h 100"/>
                <a:gd name="T20" fmla="*/ 48 w 97"/>
                <a:gd name="T21" fmla="*/ 71 h 100"/>
                <a:gd name="T22" fmla="*/ 18 w 97"/>
                <a:gd name="T23" fmla="*/ 100 h 100"/>
                <a:gd name="T24" fmla="*/ 2 w 97"/>
                <a:gd name="T25" fmla="*/ 77 h 100"/>
                <a:gd name="T26" fmla="*/ 27 w 97"/>
                <a:gd name="T27" fmla="*/ 5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0">
                  <a:moveTo>
                    <a:pt x="27" y="50"/>
                  </a:moveTo>
                  <a:cubicBezTo>
                    <a:pt x="22" y="44"/>
                    <a:pt x="17" y="39"/>
                    <a:pt x="13" y="35"/>
                  </a:cubicBezTo>
                  <a:cubicBezTo>
                    <a:pt x="9" y="30"/>
                    <a:pt x="5" y="26"/>
                    <a:pt x="0" y="21"/>
                  </a:cubicBezTo>
                  <a:cubicBezTo>
                    <a:pt x="7" y="15"/>
                    <a:pt x="13" y="10"/>
                    <a:pt x="21" y="3"/>
                  </a:cubicBezTo>
                  <a:cubicBezTo>
                    <a:pt x="29" y="10"/>
                    <a:pt x="39" y="19"/>
                    <a:pt x="49" y="28"/>
                  </a:cubicBezTo>
                  <a:cubicBezTo>
                    <a:pt x="58" y="19"/>
                    <a:pt x="68" y="10"/>
                    <a:pt x="78" y="0"/>
                  </a:cubicBezTo>
                  <a:cubicBezTo>
                    <a:pt x="85" y="7"/>
                    <a:pt x="90" y="13"/>
                    <a:pt x="97" y="21"/>
                  </a:cubicBezTo>
                  <a:cubicBezTo>
                    <a:pt x="88" y="30"/>
                    <a:pt x="79" y="39"/>
                    <a:pt x="70" y="50"/>
                  </a:cubicBezTo>
                  <a:cubicBezTo>
                    <a:pt x="79" y="59"/>
                    <a:pt x="87" y="68"/>
                    <a:pt x="97" y="78"/>
                  </a:cubicBezTo>
                  <a:cubicBezTo>
                    <a:pt x="90" y="85"/>
                    <a:pt x="83" y="91"/>
                    <a:pt x="76" y="97"/>
                  </a:cubicBezTo>
                  <a:cubicBezTo>
                    <a:pt x="67" y="89"/>
                    <a:pt x="58" y="80"/>
                    <a:pt x="48" y="71"/>
                  </a:cubicBezTo>
                  <a:cubicBezTo>
                    <a:pt x="39" y="80"/>
                    <a:pt x="30" y="89"/>
                    <a:pt x="18" y="100"/>
                  </a:cubicBezTo>
                  <a:cubicBezTo>
                    <a:pt x="13" y="92"/>
                    <a:pt x="8" y="85"/>
                    <a:pt x="2" y="77"/>
                  </a:cubicBezTo>
                  <a:cubicBezTo>
                    <a:pt x="9" y="69"/>
                    <a:pt x="18" y="60"/>
                    <a:pt x="27" y="5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grpSp>
        <p:nvGrpSpPr>
          <p:cNvPr id="71" name="Group 70">
            <a:extLst>
              <a:ext uri="{FF2B5EF4-FFF2-40B4-BE49-F238E27FC236}">
                <a16:creationId xmlns:a16="http://schemas.microsoft.com/office/drawing/2014/main" id="{79AF7FDE-5731-4527-B692-330BBDA51C17}"/>
              </a:ext>
            </a:extLst>
          </p:cNvPr>
          <p:cNvGrpSpPr/>
          <p:nvPr/>
        </p:nvGrpSpPr>
        <p:grpSpPr>
          <a:xfrm>
            <a:off x="10402622" y="5270839"/>
            <a:ext cx="907200" cy="721636"/>
            <a:chOff x="3665538" y="1665288"/>
            <a:chExt cx="3702050" cy="2944812"/>
          </a:xfrm>
        </p:grpSpPr>
        <p:sp>
          <p:nvSpPr>
            <p:cNvPr id="72" name="Freeform 46">
              <a:extLst>
                <a:ext uri="{FF2B5EF4-FFF2-40B4-BE49-F238E27FC236}">
                  <a16:creationId xmlns:a16="http://schemas.microsoft.com/office/drawing/2014/main" id="{70BF17BF-5B31-410D-AC19-3CD3FCB4F563}"/>
                </a:ext>
              </a:extLst>
            </p:cNvPr>
            <p:cNvSpPr>
              <a:spLocks/>
            </p:cNvSpPr>
            <p:nvPr/>
          </p:nvSpPr>
          <p:spPr bwMode="auto">
            <a:xfrm>
              <a:off x="4392613" y="3819525"/>
              <a:ext cx="1006475" cy="790575"/>
            </a:xfrm>
            <a:custGeom>
              <a:avLst/>
              <a:gdLst>
                <a:gd name="T0" fmla="*/ 404 w 806"/>
                <a:gd name="T1" fmla="*/ 628 h 628"/>
                <a:gd name="T2" fmla="*/ 285 w 806"/>
                <a:gd name="T3" fmla="*/ 538 h 628"/>
                <a:gd name="T4" fmla="*/ 13 w 806"/>
                <a:gd name="T5" fmla="*/ 154 h 628"/>
                <a:gd name="T6" fmla="*/ 0 w 806"/>
                <a:gd name="T7" fmla="*/ 135 h 628"/>
                <a:gd name="T8" fmla="*/ 77 w 806"/>
                <a:gd name="T9" fmla="*/ 111 h 628"/>
                <a:gd name="T10" fmla="*/ 410 w 806"/>
                <a:gd name="T11" fmla="*/ 5 h 628"/>
                <a:gd name="T12" fmla="*/ 442 w 806"/>
                <a:gd name="T13" fmla="*/ 15 h 628"/>
                <a:gd name="T14" fmla="*/ 620 w 806"/>
                <a:gd name="T15" fmla="*/ 279 h 628"/>
                <a:gd name="T16" fmla="*/ 756 w 806"/>
                <a:gd name="T17" fmla="*/ 389 h 628"/>
                <a:gd name="T18" fmla="*/ 804 w 806"/>
                <a:gd name="T19" fmla="*/ 464 h 628"/>
                <a:gd name="T20" fmla="*/ 750 w 806"/>
                <a:gd name="T21" fmla="*/ 530 h 628"/>
                <a:gd name="T22" fmla="*/ 465 w 806"/>
                <a:gd name="T23" fmla="*/ 620 h 628"/>
                <a:gd name="T24" fmla="*/ 436 w 806"/>
                <a:gd name="T25" fmla="*/ 628 h 628"/>
                <a:gd name="T26" fmla="*/ 404 w 806"/>
                <a:gd name="T27" fmla="*/ 62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6" h="628">
                  <a:moveTo>
                    <a:pt x="404" y="628"/>
                  </a:moveTo>
                  <a:cubicBezTo>
                    <a:pt x="349" y="618"/>
                    <a:pt x="316" y="582"/>
                    <a:pt x="285" y="538"/>
                  </a:cubicBezTo>
                  <a:cubicBezTo>
                    <a:pt x="196" y="409"/>
                    <a:pt x="104" y="282"/>
                    <a:pt x="13" y="154"/>
                  </a:cubicBezTo>
                  <a:cubicBezTo>
                    <a:pt x="9" y="148"/>
                    <a:pt x="5" y="143"/>
                    <a:pt x="0" y="135"/>
                  </a:cubicBezTo>
                  <a:cubicBezTo>
                    <a:pt x="27" y="126"/>
                    <a:pt x="52" y="119"/>
                    <a:pt x="77" y="111"/>
                  </a:cubicBezTo>
                  <a:cubicBezTo>
                    <a:pt x="188" y="75"/>
                    <a:pt x="299" y="41"/>
                    <a:pt x="410" y="5"/>
                  </a:cubicBezTo>
                  <a:cubicBezTo>
                    <a:pt x="425" y="0"/>
                    <a:pt x="433" y="2"/>
                    <a:pt x="442" y="15"/>
                  </a:cubicBezTo>
                  <a:cubicBezTo>
                    <a:pt x="501" y="104"/>
                    <a:pt x="561" y="191"/>
                    <a:pt x="620" y="279"/>
                  </a:cubicBezTo>
                  <a:cubicBezTo>
                    <a:pt x="654" y="329"/>
                    <a:pt x="699" y="366"/>
                    <a:pt x="756" y="389"/>
                  </a:cubicBezTo>
                  <a:cubicBezTo>
                    <a:pt x="790" y="403"/>
                    <a:pt x="806" y="428"/>
                    <a:pt x="804" y="464"/>
                  </a:cubicBezTo>
                  <a:cubicBezTo>
                    <a:pt x="803" y="495"/>
                    <a:pt x="783" y="519"/>
                    <a:pt x="750" y="530"/>
                  </a:cubicBezTo>
                  <a:cubicBezTo>
                    <a:pt x="655" y="560"/>
                    <a:pt x="560" y="590"/>
                    <a:pt x="465" y="620"/>
                  </a:cubicBezTo>
                  <a:cubicBezTo>
                    <a:pt x="455" y="623"/>
                    <a:pt x="446" y="625"/>
                    <a:pt x="436" y="628"/>
                  </a:cubicBezTo>
                  <a:cubicBezTo>
                    <a:pt x="425" y="628"/>
                    <a:pt x="415" y="628"/>
                    <a:pt x="404" y="6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3" name="Freeform 47">
              <a:extLst>
                <a:ext uri="{FF2B5EF4-FFF2-40B4-BE49-F238E27FC236}">
                  <a16:creationId xmlns:a16="http://schemas.microsoft.com/office/drawing/2014/main" id="{F944627C-4476-4A87-8F9F-A2537D2EDB09}"/>
                </a:ext>
              </a:extLst>
            </p:cNvPr>
            <p:cNvSpPr>
              <a:spLocks/>
            </p:cNvSpPr>
            <p:nvPr/>
          </p:nvSpPr>
          <p:spPr bwMode="auto">
            <a:xfrm>
              <a:off x="4730750" y="1665288"/>
              <a:ext cx="1763713" cy="2030412"/>
            </a:xfrm>
            <a:custGeom>
              <a:avLst/>
              <a:gdLst>
                <a:gd name="T0" fmla="*/ 0 w 1413"/>
                <a:gd name="T1" fmla="*/ 723 h 1613"/>
                <a:gd name="T2" fmla="*/ 906 w 1413"/>
                <a:gd name="T3" fmla="*/ 0 h 1613"/>
                <a:gd name="T4" fmla="*/ 1413 w 1413"/>
                <a:gd name="T5" fmla="*/ 1613 h 1613"/>
                <a:gd name="T6" fmla="*/ 257 w 1413"/>
                <a:gd name="T7" fmla="*/ 1540 h 1613"/>
                <a:gd name="T8" fmla="*/ 0 w 1413"/>
                <a:gd name="T9" fmla="*/ 723 h 1613"/>
              </a:gdLst>
              <a:ahLst/>
              <a:cxnLst>
                <a:cxn ang="0">
                  <a:pos x="T0" y="T1"/>
                </a:cxn>
                <a:cxn ang="0">
                  <a:pos x="T2" y="T3"/>
                </a:cxn>
                <a:cxn ang="0">
                  <a:pos x="T4" y="T5"/>
                </a:cxn>
                <a:cxn ang="0">
                  <a:pos x="T6" y="T7"/>
                </a:cxn>
                <a:cxn ang="0">
                  <a:pos x="T8" y="T9"/>
                </a:cxn>
              </a:cxnLst>
              <a:rect l="0" t="0" r="r" b="b"/>
              <a:pathLst>
                <a:path w="1413" h="1613">
                  <a:moveTo>
                    <a:pt x="0" y="723"/>
                  </a:moveTo>
                  <a:cubicBezTo>
                    <a:pt x="359" y="555"/>
                    <a:pt x="648" y="300"/>
                    <a:pt x="906" y="0"/>
                  </a:cubicBezTo>
                  <a:cubicBezTo>
                    <a:pt x="1075" y="539"/>
                    <a:pt x="1244" y="1074"/>
                    <a:pt x="1413" y="1613"/>
                  </a:cubicBezTo>
                  <a:cubicBezTo>
                    <a:pt x="1031" y="1516"/>
                    <a:pt x="648" y="1473"/>
                    <a:pt x="257" y="1540"/>
                  </a:cubicBezTo>
                  <a:cubicBezTo>
                    <a:pt x="171" y="1267"/>
                    <a:pt x="86" y="996"/>
                    <a:pt x="0" y="7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4" name="Freeform 48">
              <a:extLst>
                <a:ext uri="{FF2B5EF4-FFF2-40B4-BE49-F238E27FC236}">
                  <a16:creationId xmlns:a16="http://schemas.microsoft.com/office/drawing/2014/main" id="{17829F8A-4220-4996-AEF6-DCFF014445CC}"/>
                </a:ext>
              </a:extLst>
            </p:cNvPr>
            <p:cNvSpPr>
              <a:spLocks/>
            </p:cNvSpPr>
            <p:nvPr/>
          </p:nvSpPr>
          <p:spPr bwMode="auto">
            <a:xfrm>
              <a:off x="3665538" y="2630488"/>
              <a:ext cx="1211263" cy="1266825"/>
            </a:xfrm>
            <a:custGeom>
              <a:avLst/>
              <a:gdLst>
                <a:gd name="T0" fmla="*/ 713 w 970"/>
                <a:gd name="T1" fmla="*/ 0 h 1006"/>
                <a:gd name="T2" fmla="*/ 970 w 970"/>
                <a:gd name="T3" fmla="*/ 817 h 1006"/>
                <a:gd name="T4" fmla="*/ 825 w 970"/>
                <a:gd name="T5" fmla="*/ 862 h 1006"/>
                <a:gd name="T6" fmla="*/ 541 w 970"/>
                <a:gd name="T7" fmla="*/ 948 h 1006"/>
                <a:gd name="T8" fmla="*/ 26 w 970"/>
                <a:gd name="T9" fmla="*/ 587 h 1006"/>
                <a:gd name="T10" fmla="*/ 318 w 970"/>
                <a:gd name="T11" fmla="*/ 125 h 1006"/>
                <a:gd name="T12" fmla="*/ 713 w 970"/>
                <a:gd name="T13" fmla="*/ 0 h 1006"/>
              </a:gdLst>
              <a:ahLst/>
              <a:cxnLst>
                <a:cxn ang="0">
                  <a:pos x="T0" y="T1"/>
                </a:cxn>
                <a:cxn ang="0">
                  <a:pos x="T2" y="T3"/>
                </a:cxn>
                <a:cxn ang="0">
                  <a:pos x="T4" y="T5"/>
                </a:cxn>
                <a:cxn ang="0">
                  <a:pos x="T6" y="T7"/>
                </a:cxn>
                <a:cxn ang="0">
                  <a:pos x="T8" y="T9"/>
                </a:cxn>
                <a:cxn ang="0">
                  <a:pos x="T10" y="T11"/>
                </a:cxn>
                <a:cxn ang="0">
                  <a:pos x="T12" y="T13"/>
                </a:cxn>
              </a:cxnLst>
              <a:rect l="0" t="0" r="r" b="b"/>
              <a:pathLst>
                <a:path w="970" h="1006">
                  <a:moveTo>
                    <a:pt x="713" y="0"/>
                  </a:moveTo>
                  <a:cubicBezTo>
                    <a:pt x="799" y="274"/>
                    <a:pt x="884" y="544"/>
                    <a:pt x="970" y="817"/>
                  </a:cubicBezTo>
                  <a:cubicBezTo>
                    <a:pt x="920" y="832"/>
                    <a:pt x="873" y="847"/>
                    <a:pt x="825" y="862"/>
                  </a:cubicBezTo>
                  <a:cubicBezTo>
                    <a:pt x="731" y="891"/>
                    <a:pt x="638" y="926"/>
                    <a:pt x="541" y="948"/>
                  </a:cubicBezTo>
                  <a:cubicBezTo>
                    <a:pt x="297" y="1006"/>
                    <a:pt x="58" y="835"/>
                    <a:pt x="26" y="587"/>
                  </a:cubicBezTo>
                  <a:cubicBezTo>
                    <a:pt x="0" y="381"/>
                    <a:pt x="121" y="190"/>
                    <a:pt x="318" y="125"/>
                  </a:cubicBezTo>
                  <a:cubicBezTo>
                    <a:pt x="449" y="83"/>
                    <a:pt x="580" y="42"/>
                    <a:pt x="71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5" name="Freeform 49">
              <a:extLst>
                <a:ext uri="{FF2B5EF4-FFF2-40B4-BE49-F238E27FC236}">
                  <a16:creationId xmlns:a16="http://schemas.microsoft.com/office/drawing/2014/main" id="{FA83DD1D-A462-41B5-81E1-844319AB3B09}"/>
                </a:ext>
              </a:extLst>
            </p:cNvPr>
            <p:cNvSpPr>
              <a:spLocks/>
            </p:cNvSpPr>
            <p:nvPr/>
          </p:nvSpPr>
          <p:spPr bwMode="auto">
            <a:xfrm>
              <a:off x="6461125" y="1676400"/>
              <a:ext cx="906463" cy="1601787"/>
            </a:xfrm>
            <a:custGeom>
              <a:avLst/>
              <a:gdLst>
                <a:gd name="T0" fmla="*/ 487 w 726"/>
                <a:gd name="T1" fmla="*/ 1272 h 1272"/>
                <a:gd name="T2" fmla="*/ 322 w 726"/>
                <a:gd name="T3" fmla="*/ 1185 h 1272"/>
                <a:gd name="T4" fmla="*/ 371 w 726"/>
                <a:gd name="T5" fmla="*/ 609 h 1272"/>
                <a:gd name="T6" fmla="*/ 0 w 726"/>
                <a:gd name="T7" fmla="*/ 166 h 1272"/>
                <a:gd name="T8" fmla="*/ 87 w 726"/>
                <a:gd name="T9" fmla="*/ 0 h 1272"/>
                <a:gd name="T10" fmla="*/ 487 w 726"/>
                <a:gd name="T11" fmla="*/ 1272 h 1272"/>
              </a:gdLst>
              <a:ahLst/>
              <a:cxnLst>
                <a:cxn ang="0">
                  <a:pos x="T0" y="T1"/>
                </a:cxn>
                <a:cxn ang="0">
                  <a:pos x="T2" y="T3"/>
                </a:cxn>
                <a:cxn ang="0">
                  <a:pos x="T4" y="T5"/>
                </a:cxn>
                <a:cxn ang="0">
                  <a:pos x="T6" y="T7"/>
                </a:cxn>
                <a:cxn ang="0">
                  <a:pos x="T8" y="T9"/>
                </a:cxn>
                <a:cxn ang="0">
                  <a:pos x="T10" y="T11"/>
                </a:cxn>
              </a:cxnLst>
              <a:rect l="0" t="0" r="r" b="b"/>
              <a:pathLst>
                <a:path w="726" h="1272">
                  <a:moveTo>
                    <a:pt x="487" y="1272"/>
                  </a:moveTo>
                  <a:cubicBezTo>
                    <a:pt x="432" y="1243"/>
                    <a:pt x="378" y="1215"/>
                    <a:pt x="322" y="1185"/>
                  </a:cubicBezTo>
                  <a:cubicBezTo>
                    <a:pt x="414" y="999"/>
                    <a:pt x="434" y="807"/>
                    <a:pt x="371" y="609"/>
                  </a:cubicBezTo>
                  <a:cubicBezTo>
                    <a:pt x="309" y="412"/>
                    <a:pt x="183" y="266"/>
                    <a:pt x="0" y="166"/>
                  </a:cubicBezTo>
                  <a:cubicBezTo>
                    <a:pt x="29" y="110"/>
                    <a:pt x="58" y="55"/>
                    <a:pt x="87" y="0"/>
                  </a:cubicBezTo>
                  <a:cubicBezTo>
                    <a:pt x="559" y="240"/>
                    <a:pt x="726" y="828"/>
                    <a:pt x="487" y="12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6" name="Freeform 50">
              <a:extLst>
                <a:ext uri="{FF2B5EF4-FFF2-40B4-BE49-F238E27FC236}">
                  <a16:creationId xmlns:a16="http://schemas.microsoft.com/office/drawing/2014/main" id="{01659739-3146-4491-A822-E6A275806A6E}"/>
                </a:ext>
              </a:extLst>
            </p:cNvPr>
            <p:cNvSpPr>
              <a:spLocks/>
            </p:cNvSpPr>
            <p:nvPr/>
          </p:nvSpPr>
          <p:spPr bwMode="auto">
            <a:xfrm>
              <a:off x="6276975" y="2039938"/>
              <a:ext cx="639763" cy="1049337"/>
            </a:xfrm>
            <a:custGeom>
              <a:avLst/>
              <a:gdLst>
                <a:gd name="T0" fmla="*/ 185 w 513"/>
                <a:gd name="T1" fmla="*/ 748 h 833"/>
                <a:gd name="T2" fmla="*/ 214 w 513"/>
                <a:gd name="T3" fmla="*/ 416 h 833"/>
                <a:gd name="T4" fmla="*/ 0 w 513"/>
                <a:gd name="T5" fmla="*/ 161 h 833"/>
                <a:gd name="T6" fmla="*/ 84 w 513"/>
                <a:gd name="T7" fmla="*/ 0 h 833"/>
                <a:gd name="T8" fmla="*/ 347 w 513"/>
                <a:gd name="T9" fmla="*/ 833 h 833"/>
                <a:gd name="T10" fmla="*/ 185 w 513"/>
                <a:gd name="T11" fmla="*/ 748 h 833"/>
              </a:gdLst>
              <a:ahLst/>
              <a:cxnLst>
                <a:cxn ang="0">
                  <a:pos x="T0" y="T1"/>
                </a:cxn>
                <a:cxn ang="0">
                  <a:pos x="T2" y="T3"/>
                </a:cxn>
                <a:cxn ang="0">
                  <a:pos x="T4" y="T5"/>
                </a:cxn>
                <a:cxn ang="0">
                  <a:pos x="T6" y="T7"/>
                </a:cxn>
                <a:cxn ang="0">
                  <a:pos x="T8" y="T9"/>
                </a:cxn>
                <a:cxn ang="0">
                  <a:pos x="T10" y="T11"/>
                </a:cxn>
              </a:cxnLst>
              <a:rect l="0" t="0" r="r" b="b"/>
              <a:pathLst>
                <a:path w="513" h="833">
                  <a:moveTo>
                    <a:pt x="185" y="748"/>
                  </a:moveTo>
                  <a:cubicBezTo>
                    <a:pt x="239" y="639"/>
                    <a:pt x="250" y="529"/>
                    <a:pt x="214" y="416"/>
                  </a:cubicBezTo>
                  <a:cubicBezTo>
                    <a:pt x="178" y="303"/>
                    <a:pt x="106" y="219"/>
                    <a:pt x="0" y="161"/>
                  </a:cubicBezTo>
                  <a:cubicBezTo>
                    <a:pt x="29" y="107"/>
                    <a:pt x="56" y="53"/>
                    <a:pt x="84" y="0"/>
                  </a:cubicBezTo>
                  <a:cubicBezTo>
                    <a:pt x="375" y="139"/>
                    <a:pt x="513" y="525"/>
                    <a:pt x="347" y="833"/>
                  </a:cubicBezTo>
                  <a:cubicBezTo>
                    <a:pt x="294" y="805"/>
                    <a:pt x="241" y="777"/>
                    <a:pt x="185" y="7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sp>
        <p:nvSpPr>
          <p:cNvPr id="57" name="TextBox 56">
            <a:extLst>
              <a:ext uri="{FF2B5EF4-FFF2-40B4-BE49-F238E27FC236}">
                <a16:creationId xmlns:a16="http://schemas.microsoft.com/office/drawing/2014/main" id="{9B34563C-174F-444B-9718-74BAFE953073}"/>
              </a:ext>
            </a:extLst>
          </p:cNvPr>
          <p:cNvSpPr txBox="1"/>
          <p:nvPr/>
        </p:nvSpPr>
        <p:spPr>
          <a:xfrm>
            <a:off x="0" y="6214247"/>
            <a:ext cx="165069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MIPANGO</a:t>
            </a:r>
          </a:p>
        </p:txBody>
      </p:sp>
      <p:pic>
        <p:nvPicPr>
          <p:cNvPr id="58" name="Picture 2" descr="Tanroads Logo">
            <a:extLst>
              <a:ext uri="{FF2B5EF4-FFF2-40B4-BE49-F238E27FC236}">
                <a16:creationId xmlns:a16="http://schemas.microsoft.com/office/drawing/2014/main" id="{2AACDA07-C398-4A8C-A4D1-97C707256C2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30033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663592DE-3E9E-477A-AE77-DF95203C0AF4}"/>
              </a:ext>
            </a:extLst>
          </p:cNvPr>
          <p:cNvSpPr txBox="1"/>
          <p:nvPr/>
        </p:nvSpPr>
        <p:spPr>
          <a:xfrm>
            <a:off x="2146852" y="71353"/>
            <a:ext cx="7712766" cy="646331"/>
          </a:xfrm>
          <a:prstGeom prst="rect">
            <a:avLst/>
          </a:prstGeom>
          <a:solidFill>
            <a:srgbClr val="00B05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TUUNGANISHE NGUVU</a:t>
            </a:r>
          </a:p>
        </p:txBody>
      </p:sp>
      <p:grpSp>
        <p:nvGrpSpPr>
          <p:cNvPr id="25" name="Group 24">
            <a:extLst>
              <a:ext uri="{FF2B5EF4-FFF2-40B4-BE49-F238E27FC236}">
                <a16:creationId xmlns:a16="http://schemas.microsoft.com/office/drawing/2014/main" id="{EA76CE96-6C7C-427D-B17A-082B520A8A66}"/>
              </a:ext>
            </a:extLst>
          </p:cNvPr>
          <p:cNvGrpSpPr/>
          <p:nvPr/>
        </p:nvGrpSpPr>
        <p:grpSpPr>
          <a:xfrm>
            <a:off x="3778250" y="543339"/>
            <a:ext cx="4723262" cy="6243308"/>
            <a:chOff x="3214624" y="1124874"/>
            <a:chExt cx="2714752" cy="4018626"/>
          </a:xfrm>
          <a:solidFill>
            <a:schemeClr val="tx1">
              <a:lumMod val="95000"/>
              <a:lumOff val="5000"/>
            </a:schemeClr>
          </a:solidFill>
        </p:grpSpPr>
        <p:sp>
          <p:nvSpPr>
            <p:cNvPr id="27" name="Google Shape;877;p38">
              <a:extLst>
                <a:ext uri="{FF2B5EF4-FFF2-40B4-BE49-F238E27FC236}">
                  <a16:creationId xmlns:a16="http://schemas.microsoft.com/office/drawing/2014/main" id="{08A40554-94D7-49BD-8BD2-28E3B3445107}"/>
                </a:ext>
              </a:extLst>
            </p:cNvPr>
            <p:cNvSpPr/>
            <p:nvPr/>
          </p:nvSpPr>
          <p:spPr>
            <a:xfrm>
              <a:off x="3214624" y="1124874"/>
              <a:ext cx="2714752" cy="4018626"/>
            </a:xfrm>
            <a:custGeom>
              <a:avLst/>
              <a:gdLst/>
              <a:ahLst/>
              <a:cxnLst/>
              <a:rect l="l" t="t" r="r" b="b"/>
              <a:pathLst>
                <a:path w="7239338" h="10716335" extrusionOk="0">
                  <a:moveTo>
                    <a:pt x="3619046" y="0"/>
                  </a:moveTo>
                  <a:cubicBezTo>
                    <a:pt x="4093859" y="0"/>
                    <a:pt x="4564933" y="93435"/>
                    <a:pt x="5004851" y="274076"/>
                  </a:cubicBezTo>
                  <a:cubicBezTo>
                    <a:pt x="5443523" y="457209"/>
                    <a:pt x="5842317" y="722564"/>
                    <a:pt x="6178798" y="1058929"/>
                  </a:cubicBezTo>
                  <a:cubicBezTo>
                    <a:pt x="6515279" y="1395295"/>
                    <a:pt x="6781972" y="1793951"/>
                    <a:pt x="6963921" y="2233717"/>
                  </a:cubicBezTo>
                  <a:cubicBezTo>
                    <a:pt x="7144625" y="2672239"/>
                    <a:pt x="7239338" y="3143151"/>
                    <a:pt x="7239338" y="3617801"/>
                  </a:cubicBezTo>
                  <a:lnTo>
                    <a:pt x="7239338" y="10716335"/>
                  </a:lnTo>
                  <a:lnTo>
                    <a:pt x="5079625" y="10716335"/>
                  </a:lnTo>
                  <a:lnTo>
                    <a:pt x="5079625" y="3617801"/>
                  </a:lnTo>
                  <a:lnTo>
                    <a:pt x="5080871" y="3617801"/>
                  </a:lnTo>
                  <a:cubicBezTo>
                    <a:pt x="5080871" y="3425947"/>
                    <a:pt x="5043484" y="3235340"/>
                    <a:pt x="4969957" y="3058436"/>
                  </a:cubicBezTo>
                  <a:cubicBezTo>
                    <a:pt x="4896429" y="2880287"/>
                    <a:pt x="4789254" y="2719579"/>
                    <a:pt x="4653415" y="2583787"/>
                  </a:cubicBezTo>
                  <a:cubicBezTo>
                    <a:pt x="4517576" y="2449241"/>
                    <a:pt x="4355567" y="2340857"/>
                    <a:pt x="4178602" y="2267354"/>
                  </a:cubicBezTo>
                  <a:cubicBezTo>
                    <a:pt x="4001638" y="2193852"/>
                    <a:pt x="3810965" y="2156478"/>
                    <a:pt x="3619046" y="2156478"/>
                  </a:cubicBezTo>
                  <a:cubicBezTo>
                    <a:pt x="3427127" y="2156478"/>
                    <a:pt x="3237700" y="2193852"/>
                    <a:pt x="3060736" y="2267354"/>
                  </a:cubicBezTo>
                  <a:cubicBezTo>
                    <a:pt x="2882525" y="2340857"/>
                    <a:pt x="2721762" y="2449241"/>
                    <a:pt x="2585923" y="2583787"/>
                  </a:cubicBezTo>
                  <a:cubicBezTo>
                    <a:pt x="2450084" y="2719579"/>
                    <a:pt x="2342909" y="2880287"/>
                    <a:pt x="2268135" y="3058436"/>
                  </a:cubicBezTo>
                  <a:cubicBezTo>
                    <a:pt x="2195853" y="3235340"/>
                    <a:pt x="2157221" y="3425947"/>
                    <a:pt x="2157221" y="3617801"/>
                  </a:cubicBezTo>
                  <a:lnTo>
                    <a:pt x="2159713" y="3617801"/>
                  </a:lnTo>
                  <a:lnTo>
                    <a:pt x="2159713" y="10716335"/>
                  </a:lnTo>
                  <a:lnTo>
                    <a:pt x="0" y="10716335"/>
                  </a:lnTo>
                  <a:lnTo>
                    <a:pt x="0" y="3617801"/>
                  </a:lnTo>
                  <a:cubicBezTo>
                    <a:pt x="0" y="3143151"/>
                    <a:pt x="93467" y="2672239"/>
                    <a:pt x="275416" y="2233717"/>
                  </a:cubicBezTo>
                  <a:cubicBezTo>
                    <a:pt x="457366" y="1793951"/>
                    <a:pt x="724058" y="1395295"/>
                    <a:pt x="1060540" y="1058929"/>
                  </a:cubicBezTo>
                  <a:cubicBezTo>
                    <a:pt x="1397021" y="722564"/>
                    <a:pt x="1795814" y="457209"/>
                    <a:pt x="2235733" y="274076"/>
                  </a:cubicBezTo>
                  <a:cubicBezTo>
                    <a:pt x="2674405" y="93435"/>
                    <a:pt x="3145479" y="0"/>
                    <a:pt x="3619046" y="0"/>
                  </a:cubicBezTo>
                  <a:close/>
                </a:path>
              </a:pathLst>
            </a:custGeom>
            <a:grpFill/>
            <a:ln>
              <a:noFill/>
            </a:ln>
          </p:spPr>
          <p:txBody>
            <a:bodyPr spcFirstLastPara="1" wrap="square" lIns="34300" tIns="17150" rIns="34300" bIns="1715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400" b="0" i="0" u="none" strike="noStrike" kern="0" cap="none" spc="0" normalizeH="0" baseline="0" noProof="0">
                <a:ln>
                  <a:noFill/>
                </a:ln>
                <a:solidFill>
                  <a:srgbClr val="7F7F7F"/>
                </a:solidFill>
                <a:effectLst/>
                <a:uLnTx/>
                <a:uFillTx/>
                <a:latin typeface="Lato Light"/>
                <a:ea typeface="Lato Light"/>
                <a:cs typeface="Lato Light"/>
                <a:sym typeface="Lato Light"/>
              </a:endParaRPr>
            </a:p>
          </p:txBody>
        </p:sp>
        <p:sp>
          <p:nvSpPr>
            <p:cNvPr id="28" name="Google Shape;878;p38">
              <a:extLst>
                <a:ext uri="{FF2B5EF4-FFF2-40B4-BE49-F238E27FC236}">
                  <a16:creationId xmlns:a16="http://schemas.microsoft.com/office/drawing/2014/main" id="{1FA9C460-E392-4939-B5F6-AE6888C6B9C3}"/>
                </a:ext>
              </a:extLst>
            </p:cNvPr>
            <p:cNvSpPr/>
            <p:nvPr/>
          </p:nvSpPr>
          <p:spPr>
            <a:xfrm>
              <a:off x="3597904" y="1501872"/>
              <a:ext cx="1948392" cy="3585330"/>
            </a:xfrm>
            <a:custGeom>
              <a:avLst/>
              <a:gdLst/>
              <a:ahLst/>
              <a:cxnLst/>
              <a:rect l="l" t="t" r="r" b="b"/>
              <a:pathLst>
                <a:path w="5195713" h="9560881" extrusionOk="0">
                  <a:moveTo>
                    <a:pt x="5130907" y="9052694"/>
                  </a:moveTo>
                  <a:lnTo>
                    <a:pt x="5195713" y="9052694"/>
                  </a:lnTo>
                  <a:lnTo>
                    <a:pt x="5195713" y="9560881"/>
                  </a:lnTo>
                  <a:lnTo>
                    <a:pt x="5130907" y="9560881"/>
                  </a:lnTo>
                  <a:close/>
                  <a:moveTo>
                    <a:pt x="0" y="8885790"/>
                  </a:moveTo>
                  <a:lnTo>
                    <a:pt x="63560" y="8885790"/>
                  </a:lnTo>
                  <a:lnTo>
                    <a:pt x="63560" y="9393976"/>
                  </a:lnTo>
                  <a:lnTo>
                    <a:pt x="0" y="9393976"/>
                  </a:lnTo>
                  <a:close/>
                  <a:moveTo>
                    <a:pt x="5130907" y="8037567"/>
                  </a:moveTo>
                  <a:lnTo>
                    <a:pt x="5195713" y="8037567"/>
                  </a:lnTo>
                  <a:lnTo>
                    <a:pt x="5195713" y="8544508"/>
                  </a:lnTo>
                  <a:lnTo>
                    <a:pt x="5130907" y="8544508"/>
                  </a:lnTo>
                  <a:close/>
                  <a:moveTo>
                    <a:pt x="0" y="7870663"/>
                  </a:moveTo>
                  <a:lnTo>
                    <a:pt x="63560" y="7870663"/>
                  </a:lnTo>
                  <a:lnTo>
                    <a:pt x="63560" y="8378849"/>
                  </a:lnTo>
                  <a:lnTo>
                    <a:pt x="0" y="8378849"/>
                  </a:lnTo>
                  <a:close/>
                  <a:moveTo>
                    <a:pt x="5130907" y="7021194"/>
                  </a:moveTo>
                  <a:lnTo>
                    <a:pt x="5195713" y="7021194"/>
                  </a:lnTo>
                  <a:lnTo>
                    <a:pt x="5195713" y="7529381"/>
                  </a:lnTo>
                  <a:lnTo>
                    <a:pt x="5130907" y="7529381"/>
                  </a:lnTo>
                  <a:close/>
                  <a:moveTo>
                    <a:pt x="0" y="6854289"/>
                  </a:moveTo>
                  <a:lnTo>
                    <a:pt x="63560" y="6854289"/>
                  </a:lnTo>
                  <a:lnTo>
                    <a:pt x="63560" y="7362476"/>
                  </a:lnTo>
                  <a:lnTo>
                    <a:pt x="0" y="7362476"/>
                  </a:lnTo>
                  <a:close/>
                  <a:moveTo>
                    <a:pt x="5130907" y="6006067"/>
                  </a:moveTo>
                  <a:lnTo>
                    <a:pt x="5195713" y="6006067"/>
                  </a:lnTo>
                  <a:lnTo>
                    <a:pt x="5195713" y="6514253"/>
                  </a:lnTo>
                  <a:lnTo>
                    <a:pt x="5130907" y="6514253"/>
                  </a:lnTo>
                  <a:close/>
                  <a:moveTo>
                    <a:pt x="0" y="5839162"/>
                  </a:moveTo>
                  <a:lnTo>
                    <a:pt x="63560" y="5839162"/>
                  </a:lnTo>
                  <a:lnTo>
                    <a:pt x="63560" y="6347349"/>
                  </a:lnTo>
                  <a:lnTo>
                    <a:pt x="0" y="6347349"/>
                  </a:lnTo>
                  <a:close/>
                  <a:moveTo>
                    <a:pt x="5130907" y="4990939"/>
                  </a:moveTo>
                  <a:lnTo>
                    <a:pt x="5195713" y="4990939"/>
                  </a:lnTo>
                  <a:lnTo>
                    <a:pt x="5195713" y="5497880"/>
                  </a:lnTo>
                  <a:lnTo>
                    <a:pt x="5130907" y="5497880"/>
                  </a:lnTo>
                  <a:close/>
                  <a:moveTo>
                    <a:pt x="0" y="4824035"/>
                  </a:moveTo>
                  <a:lnTo>
                    <a:pt x="63560" y="4824035"/>
                  </a:lnTo>
                  <a:lnTo>
                    <a:pt x="63560" y="5330975"/>
                  </a:lnTo>
                  <a:lnTo>
                    <a:pt x="0" y="5330975"/>
                  </a:lnTo>
                  <a:close/>
                  <a:moveTo>
                    <a:pt x="5130907" y="3975812"/>
                  </a:moveTo>
                  <a:lnTo>
                    <a:pt x="5195713" y="3975812"/>
                  </a:lnTo>
                  <a:lnTo>
                    <a:pt x="5195713" y="4483998"/>
                  </a:lnTo>
                  <a:lnTo>
                    <a:pt x="5130907" y="4483998"/>
                  </a:lnTo>
                  <a:close/>
                  <a:moveTo>
                    <a:pt x="0" y="3808908"/>
                  </a:moveTo>
                  <a:lnTo>
                    <a:pt x="63560" y="3808908"/>
                  </a:lnTo>
                  <a:lnTo>
                    <a:pt x="63560" y="4317094"/>
                  </a:lnTo>
                  <a:lnTo>
                    <a:pt x="0" y="4317094"/>
                  </a:lnTo>
                  <a:close/>
                  <a:moveTo>
                    <a:pt x="5130907" y="2960684"/>
                  </a:moveTo>
                  <a:lnTo>
                    <a:pt x="5195713" y="2960684"/>
                  </a:lnTo>
                  <a:lnTo>
                    <a:pt x="5195713" y="3468871"/>
                  </a:lnTo>
                  <a:lnTo>
                    <a:pt x="5130907" y="3468871"/>
                  </a:lnTo>
                  <a:close/>
                  <a:moveTo>
                    <a:pt x="0" y="2793780"/>
                  </a:moveTo>
                  <a:lnTo>
                    <a:pt x="63560" y="2793780"/>
                  </a:lnTo>
                  <a:lnTo>
                    <a:pt x="63560" y="3301967"/>
                  </a:lnTo>
                  <a:lnTo>
                    <a:pt x="0" y="3301967"/>
                  </a:lnTo>
                  <a:close/>
                  <a:moveTo>
                    <a:pt x="5113459" y="1943066"/>
                  </a:moveTo>
                  <a:cubicBezTo>
                    <a:pt x="5155833" y="2108726"/>
                    <a:pt x="5182005" y="2279366"/>
                    <a:pt x="5191975" y="2451252"/>
                  </a:cubicBezTo>
                  <a:lnTo>
                    <a:pt x="5128415" y="2454990"/>
                  </a:lnTo>
                  <a:cubicBezTo>
                    <a:pt x="5118445" y="2286839"/>
                    <a:pt x="5093519" y="2121180"/>
                    <a:pt x="5052393" y="1959259"/>
                  </a:cubicBezTo>
                  <a:close/>
                  <a:moveTo>
                    <a:pt x="129612" y="1782390"/>
                  </a:moveTo>
                  <a:lnTo>
                    <a:pt x="189434" y="1802318"/>
                  </a:lnTo>
                  <a:cubicBezTo>
                    <a:pt x="138336" y="1959259"/>
                    <a:pt x="100948" y="2123671"/>
                    <a:pt x="81008" y="2290576"/>
                  </a:cubicBezTo>
                  <a:lnTo>
                    <a:pt x="18694" y="2283103"/>
                  </a:lnTo>
                  <a:cubicBezTo>
                    <a:pt x="38634" y="2112461"/>
                    <a:pt x="76023" y="1944312"/>
                    <a:pt x="129612" y="1782390"/>
                  </a:cubicBezTo>
                  <a:close/>
                  <a:moveTo>
                    <a:pt x="4669787" y="1023846"/>
                  </a:moveTo>
                  <a:cubicBezTo>
                    <a:pt x="4773227" y="1160857"/>
                    <a:pt x="4862959" y="1307834"/>
                    <a:pt x="4937735" y="1462282"/>
                  </a:cubicBezTo>
                  <a:lnTo>
                    <a:pt x="4880407" y="1489684"/>
                  </a:lnTo>
                  <a:cubicBezTo>
                    <a:pt x="4806877" y="1338972"/>
                    <a:pt x="4719637" y="1195733"/>
                    <a:pt x="4618689" y="1062459"/>
                  </a:cubicBezTo>
                  <a:close/>
                  <a:moveTo>
                    <a:pt x="633107" y="893063"/>
                  </a:moveTo>
                  <a:lnTo>
                    <a:pt x="680465" y="934167"/>
                  </a:lnTo>
                  <a:cubicBezTo>
                    <a:pt x="572039" y="1059968"/>
                    <a:pt x="473584" y="1198224"/>
                    <a:pt x="391330" y="1343954"/>
                  </a:cubicBezTo>
                  <a:lnTo>
                    <a:pt x="336494" y="1311570"/>
                  </a:lnTo>
                  <a:cubicBezTo>
                    <a:pt x="421240" y="1163349"/>
                    <a:pt x="520942" y="1022601"/>
                    <a:pt x="633107" y="893063"/>
                  </a:cubicBezTo>
                  <a:close/>
                  <a:moveTo>
                    <a:pt x="3904575" y="346265"/>
                  </a:moveTo>
                  <a:cubicBezTo>
                    <a:pt x="4052881" y="433453"/>
                    <a:pt x="4192464" y="534343"/>
                    <a:pt x="4319583" y="647689"/>
                  </a:cubicBezTo>
                  <a:lnTo>
                    <a:pt x="4278457" y="695020"/>
                  </a:lnTo>
                  <a:cubicBezTo>
                    <a:pt x="4153829" y="584166"/>
                    <a:pt x="4016739" y="485767"/>
                    <a:pt x="3873418" y="402315"/>
                  </a:cubicBezTo>
                  <a:close/>
                  <a:moveTo>
                    <a:pt x="1439446" y="266549"/>
                  </a:moveTo>
                  <a:lnTo>
                    <a:pt x="1468110" y="323845"/>
                  </a:lnTo>
                  <a:cubicBezTo>
                    <a:pt x="1318557" y="397333"/>
                    <a:pt x="1176482" y="487013"/>
                    <a:pt x="1044377" y="590394"/>
                  </a:cubicBezTo>
                  <a:lnTo>
                    <a:pt x="1005743" y="539326"/>
                  </a:lnTo>
                  <a:cubicBezTo>
                    <a:pt x="1140340" y="434699"/>
                    <a:pt x="1286154" y="342528"/>
                    <a:pt x="1439446" y="266549"/>
                  </a:cubicBezTo>
                  <a:close/>
                  <a:moveTo>
                    <a:pt x="2937466" y="16192"/>
                  </a:moveTo>
                  <a:cubicBezTo>
                    <a:pt x="3108206" y="38612"/>
                    <a:pt x="3276453" y="78470"/>
                    <a:pt x="3437222" y="133275"/>
                  </a:cubicBezTo>
                  <a:lnTo>
                    <a:pt x="3417281" y="193061"/>
                  </a:lnTo>
                  <a:cubicBezTo>
                    <a:pt x="3259005" y="139503"/>
                    <a:pt x="3095743" y="100890"/>
                    <a:pt x="2928743" y="79716"/>
                  </a:cubicBezTo>
                  <a:close/>
                  <a:moveTo>
                    <a:pt x="2424002" y="0"/>
                  </a:moveTo>
                  <a:lnTo>
                    <a:pt x="2428987" y="63524"/>
                  </a:lnTo>
                  <a:cubicBezTo>
                    <a:pt x="2263233" y="73488"/>
                    <a:pt x="2096232" y="102136"/>
                    <a:pt x="1935463" y="144485"/>
                  </a:cubicBezTo>
                  <a:lnTo>
                    <a:pt x="1920507" y="84698"/>
                  </a:lnTo>
                  <a:cubicBezTo>
                    <a:pt x="2085015" y="38612"/>
                    <a:pt x="2254509" y="11210"/>
                    <a:pt x="2424002" y="0"/>
                  </a:cubicBezTo>
                  <a:close/>
                </a:path>
              </a:pathLst>
            </a:custGeom>
            <a:grpFill/>
            <a:ln w="28575" cap="flat" cmpd="sng">
              <a:solidFill>
                <a:srgbClr val="FFFFFF"/>
              </a:solidFill>
              <a:prstDash val="solid"/>
              <a:round/>
              <a:headEnd type="none" w="sm" len="sm"/>
              <a:tailEnd type="none" w="sm" len="sm"/>
            </a:ln>
          </p:spPr>
          <p:txBody>
            <a:bodyPr spcFirstLastPara="1" wrap="square" lIns="34300" tIns="17150" rIns="34300" bIns="1715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400" b="0" i="0" u="none" strike="noStrike" kern="0" cap="none" spc="0" normalizeH="0" baseline="0" noProof="0">
                <a:ln>
                  <a:noFill/>
                </a:ln>
                <a:solidFill>
                  <a:srgbClr val="7F7F7F"/>
                </a:solidFill>
                <a:effectLst/>
                <a:uLnTx/>
                <a:uFillTx/>
                <a:latin typeface="Lato Light"/>
                <a:ea typeface="Lato Light"/>
                <a:cs typeface="Lato Light"/>
                <a:sym typeface="Lato Light"/>
              </a:endParaRPr>
            </a:p>
          </p:txBody>
        </p:sp>
      </p:grpSp>
      <p:sp>
        <p:nvSpPr>
          <p:cNvPr id="83" name="Isosceles Triangle 82">
            <a:extLst>
              <a:ext uri="{FF2B5EF4-FFF2-40B4-BE49-F238E27FC236}">
                <a16:creationId xmlns:a16="http://schemas.microsoft.com/office/drawing/2014/main" id="{74679F57-1F08-46E3-B260-02B357B1EF27}"/>
              </a:ext>
            </a:extLst>
          </p:cNvPr>
          <p:cNvSpPr/>
          <p:nvPr/>
        </p:nvSpPr>
        <p:spPr>
          <a:xfrm rot="16200000">
            <a:off x="7947228" y="3038074"/>
            <a:ext cx="330200" cy="898190"/>
          </a:xfrm>
          <a:prstGeom prst="triangle">
            <a:avLst>
              <a:gd name="adj" fmla="val 7058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4" name="Isosceles Triangle 83">
            <a:extLst>
              <a:ext uri="{FF2B5EF4-FFF2-40B4-BE49-F238E27FC236}">
                <a16:creationId xmlns:a16="http://schemas.microsoft.com/office/drawing/2014/main" id="{5D6FFB8C-43C0-4CD4-A3D5-2AAA84890533}"/>
              </a:ext>
            </a:extLst>
          </p:cNvPr>
          <p:cNvSpPr/>
          <p:nvPr/>
        </p:nvSpPr>
        <p:spPr>
          <a:xfrm rot="14360267">
            <a:off x="8038227" y="1920977"/>
            <a:ext cx="330200" cy="957586"/>
          </a:xfrm>
          <a:prstGeom prst="triangle">
            <a:avLst>
              <a:gd name="adj" fmla="val 705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Isosceles Triangle 81">
            <a:extLst>
              <a:ext uri="{FF2B5EF4-FFF2-40B4-BE49-F238E27FC236}">
                <a16:creationId xmlns:a16="http://schemas.microsoft.com/office/drawing/2014/main" id="{D94DCED0-CED1-4ACE-89F4-C8E7123A95FC}"/>
              </a:ext>
            </a:extLst>
          </p:cNvPr>
          <p:cNvSpPr/>
          <p:nvPr/>
        </p:nvSpPr>
        <p:spPr>
          <a:xfrm rot="17358869">
            <a:off x="7977847" y="4511237"/>
            <a:ext cx="330200" cy="870123"/>
          </a:xfrm>
          <a:prstGeom prst="triangle">
            <a:avLst>
              <a:gd name="adj" fmla="val 7058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1" name="Isosceles Triangle 80">
            <a:extLst>
              <a:ext uri="{FF2B5EF4-FFF2-40B4-BE49-F238E27FC236}">
                <a16:creationId xmlns:a16="http://schemas.microsoft.com/office/drawing/2014/main" id="{72E3224A-48F0-4040-8D92-2C7BE95BB758}"/>
              </a:ext>
            </a:extLst>
          </p:cNvPr>
          <p:cNvSpPr/>
          <p:nvPr/>
        </p:nvSpPr>
        <p:spPr>
          <a:xfrm rot="3964757">
            <a:off x="3884499" y="4511238"/>
            <a:ext cx="330200" cy="870123"/>
          </a:xfrm>
          <a:prstGeom prst="triangle">
            <a:avLst>
              <a:gd name="adj" fmla="val 705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0" name="Isosceles Triangle 79">
            <a:extLst>
              <a:ext uri="{FF2B5EF4-FFF2-40B4-BE49-F238E27FC236}">
                <a16:creationId xmlns:a16="http://schemas.microsoft.com/office/drawing/2014/main" id="{58D32251-7912-4CDD-9259-D8AEDE66BEFC}"/>
              </a:ext>
            </a:extLst>
          </p:cNvPr>
          <p:cNvSpPr/>
          <p:nvPr/>
        </p:nvSpPr>
        <p:spPr>
          <a:xfrm rot="5247443">
            <a:off x="3636849" y="3158689"/>
            <a:ext cx="330200" cy="870123"/>
          </a:xfrm>
          <a:prstGeom prst="triangle">
            <a:avLst>
              <a:gd name="adj" fmla="val 70581"/>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9" name="Isosceles Triangle 78">
            <a:extLst>
              <a:ext uri="{FF2B5EF4-FFF2-40B4-BE49-F238E27FC236}">
                <a16:creationId xmlns:a16="http://schemas.microsoft.com/office/drawing/2014/main" id="{BD5BBCC8-5D0D-4FD7-A9A5-E5EDAAF07937}"/>
              </a:ext>
            </a:extLst>
          </p:cNvPr>
          <p:cNvSpPr/>
          <p:nvPr/>
        </p:nvSpPr>
        <p:spPr>
          <a:xfrm rot="6556496">
            <a:off x="3873786" y="1826955"/>
            <a:ext cx="330200" cy="856983"/>
          </a:xfrm>
          <a:prstGeom prst="triangle">
            <a:avLst>
              <a:gd name="adj" fmla="val 705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1504DF71-1CBC-47AE-B330-1440CF7E44DE}"/>
              </a:ext>
            </a:extLst>
          </p:cNvPr>
          <p:cNvSpPr/>
          <p:nvPr/>
        </p:nvSpPr>
        <p:spPr>
          <a:xfrm>
            <a:off x="4292600" y="1900388"/>
            <a:ext cx="3416300" cy="3416300"/>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Rectangle: Rounded Corners 1">
            <a:extLst>
              <a:ext uri="{FF2B5EF4-FFF2-40B4-BE49-F238E27FC236}">
                <a16:creationId xmlns:a16="http://schemas.microsoft.com/office/drawing/2014/main" id="{3821C87F-D089-4900-9B9E-D7920FDFDCAE}"/>
              </a:ext>
            </a:extLst>
          </p:cNvPr>
          <p:cNvSpPr/>
          <p:nvPr/>
        </p:nvSpPr>
        <p:spPr>
          <a:xfrm>
            <a:off x="823140" y="2996888"/>
            <a:ext cx="2686050" cy="1255384"/>
          </a:xfrm>
          <a:prstGeom prst="roundRect">
            <a:avLst>
              <a:gd name="adj"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ED2CA71B-2ACA-4DEE-95FD-5C8AA6931574}"/>
              </a:ext>
            </a:extLst>
          </p:cNvPr>
          <p:cNvSpPr/>
          <p:nvPr/>
        </p:nvSpPr>
        <p:spPr>
          <a:xfrm>
            <a:off x="1092200" y="4582585"/>
            <a:ext cx="2686050" cy="12553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Rectangle: Rounded Corners 6">
            <a:extLst>
              <a:ext uri="{FF2B5EF4-FFF2-40B4-BE49-F238E27FC236}">
                <a16:creationId xmlns:a16="http://schemas.microsoft.com/office/drawing/2014/main" id="{99F2D68C-917F-4D0C-8E8B-8B0D0321F1DF}"/>
              </a:ext>
            </a:extLst>
          </p:cNvPr>
          <p:cNvSpPr/>
          <p:nvPr/>
        </p:nvSpPr>
        <p:spPr>
          <a:xfrm>
            <a:off x="1092200" y="1404308"/>
            <a:ext cx="2686050" cy="12553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5F53DB4E-EEF6-4BF5-AB65-BF3F01695DC5}"/>
              </a:ext>
            </a:extLst>
          </p:cNvPr>
          <p:cNvSpPr/>
          <p:nvPr/>
        </p:nvSpPr>
        <p:spPr>
          <a:xfrm>
            <a:off x="4610100" y="2208842"/>
            <a:ext cx="2781300" cy="2781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F0F7D4B2-5C42-4B8D-9B44-D6FFCE779411}"/>
              </a:ext>
            </a:extLst>
          </p:cNvPr>
          <p:cNvSpPr/>
          <p:nvPr/>
        </p:nvSpPr>
        <p:spPr>
          <a:xfrm>
            <a:off x="8502650" y="1404308"/>
            <a:ext cx="2686050" cy="12553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9AA9A457-8529-486D-B09C-806683258232}"/>
              </a:ext>
            </a:extLst>
          </p:cNvPr>
          <p:cNvSpPr/>
          <p:nvPr/>
        </p:nvSpPr>
        <p:spPr>
          <a:xfrm>
            <a:off x="8492310" y="2841860"/>
            <a:ext cx="3371298" cy="1255384"/>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ctangle: Rounded Corners 10">
            <a:extLst>
              <a:ext uri="{FF2B5EF4-FFF2-40B4-BE49-F238E27FC236}">
                <a16:creationId xmlns:a16="http://schemas.microsoft.com/office/drawing/2014/main" id="{0768B0DB-591D-4FB9-AC66-5AA722E48553}"/>
              </a:ext>
            </a:extLst>
          </p:cNvPr>
          <p:cNvSpPr/>
          <p:nvPr/>
        </p:nvSpPr>
        <p:spPr>
          <a:xfrm>
            <a:off x="8502650" y="4582585"/>
            <a:ext cx="3371298" cy="1255384"/>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8DC2CBB4-83C8-4663-8CE9-A945B2A34681}"/>
              </a:ext>
            </a:extLst>
          </p:cNvPr>
          <p:cNvSpPr txBox="1"/>
          <p:nvPr/>
        </p:nvSpPr>
        <p:spPr>
          <a:xfrm>
            <a:off x="1144876" y="1483971"/>
            <a:ext cx="3465224" cy="101566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0000">
                    <a:lumMod val="75000"/>
                    <a:lumOff val="25000"/>
                  </a:srgbClr>
                </a:solidFill>
                <a:effectLst/>
                <a:uLnTx/>
                <a:uFillTx/>
                <a:latin typeface="Open Sans" panose="020B0606030504020204" pitchFamily="34" charset="0"/>
                <a:ea typeface="+mn-ea"/>
                <a:cs typeface="+mn-cs"/>
              </a:rPr>
              <a:t>SERIKALI</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MLEZI</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1" name="TextBox 70">
            <a:extLst>
              <a:ext uri="{FF2B5EF4-FFF2-40B4-BE49-F238E27FC236}">
                <a16:creationId xmlns:a16="http://schemas.microsoft.com/office/drawing/2014/main" id="{3AB0BC29-3C86-436A-BA37-871EAACC46D1}"/>
              </a:ext>
            </a:extLst>
          </p:cNvPr>
          <p:cNvSpPr txBox="1"/>
          <p:nvPr/>
        </p:nvSpPr>
        <p:spPr>
          <a:xfrm>
            <a:off x="837837" y="3069668"/>
            <a:ext cx="3338203" cy="101566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0000"/>
                </a:solidFill>
                <a:effectLst/>
                <a:uLnTx/>
                <a:uFillTx/>
                <a:latin typeface="Open Sans" panose="020B0606030504020204" pitchFamily="34" charset="0"/>
                <a:ea typeface="+mn-ea"/>
                <a:cs typeface="+mn-cs"/>
              </a:rPr>
              <a:t>BENKI</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AMINI WAZAWA</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2" name="TextBox 71">
            <a:extLst>
              <a:ext uri="{FF2B5EF4-FFF2-40B4-BE49-F238E27FC236}">
                <a16:creationId xmlns:a16="http://schemas.microsoft.com/office/drawing/2014/main" id="{750AD01D-4CD0-4E97-86C6-9210FF300D58}"/>
              </a:ext>
            </a:extLst>
          </p:cNvPr>
          <p:cNvSpPr txBox="1"/>
          <p:nvPr/>
        </p:nvSpPr>
        <p:spPr>
          <a:xfrm>
            <a:off x="1019293" y="4499585"/>
            <a:ext cx="3340912"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007A7D">
                    <a:lumMod val="60000"/>
                    <a:lumOff val="40000"/>
                  </a:srgbClr>
                </a:solidFill>
                <a:effectLst/>
                <a:uLnTx/>
                <a:uFillTx/>
                <a:latin typeface="Open Sans" panose="020B0606030504020204" pitchFamily="34" charset="0"/>
                <a:ea typeface="+mn-ea"/>
                <a:cs typeface="+mn-cs"/>
              </a:rPr>
              <a:t>WAAJIRI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LIPA KWA WAKATI</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3" name="TextBox 72">
            <a:extLst>
              <a:ext uri="{FF2B5EF4-FFF2-40B4-BE49-F238E27FC236}">
                <a16:creationId xmlns:a16="http://schemas.microsoft.com/office/drawing/2014/main" id="{548DCDA7-1221-4F37-B307-D66695EC57DF}"/>
              </a:ext>
            </a:extLst>
          </p:cNvPr>
          <p:cNvSpPr txBox="1"/>
          <p:nvPr/>
        </p:nvSpPr>
        <p:spPr>
          <a:xfrm>
            <a:off x="8492310" y="1450057"/>
            <a:ext cx="3558523"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7A7D">
                    <a:lumMod val="60000"/>
                    <a:lumOff val="40000"/>
                  </a:srgbClr>
                </a:solidFill>
                <a:effectLst/>
                <a:uLnTx/>
                <a:uFillTx/>
                <a:latin typeface="Open Sans" panose="020B0606030504020204" pitchFamily="34" charset="0"/>
                <a:ea typeface="+mn-ea"/>
                <a:cs typeface="+mn-cs"/>
              </a:rPr>
              <a:t>MAKANDARASI</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UADILIFU</a:t>
            </a:r>
            <a:endParaRPr kumimoji="0" lang="en-GB" sz="32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4" name="TextBox 73">
            <a:extLst>
              <a:ext uri="{FF2B5EF4-FFF2-40B4-BE49-F238E27FC236}">
                <a16:creationId xmlns:a16="http://schemas.microsoft.com/office/drawing/2014/main" id="{42D56978-6706-4B76-ADC3-CCB84BA10F0C}"/>
              </a:ext>
            </a:extLst>
          </p:cNvPr>
          <p:cNvSpPr txBox="1"/>
          <p:nvPr/>
        </p:nvSpPr>
        <p:spPr>
          <a:xfrm>
            <a:off x="7873901" y="2805318"/>
            <a:ext cx="431810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CB1B4A"/>
                </a:solidFill>
                <a:effectLst/>
                <a:uLnTx/>
                <a:uFillTx/>
                <a:latin typeface="Open Sans" panose="020B0606030504020204" pitchFamily="34" charset="0"/>
                <a:ea typeface="+mn-ea"/>
                <a:cs typeface="+mn-cs"/>
              </a:rPr>
              <a:t>CRB</a:t>
            </a:r>
            <a:r>
              <a:rPr kumimoji="0" lang="en-US" sz="32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 –</a:t>
            </a: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TUNISHA CAF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      -SAIDIA KIMAWAZO</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5" name="TextBox 74">
            <a:extLst>
              <a:ext uri="{FF2B5EF4-FFF2-40B4-BE49-F238E27FC236}">
                <a16:creationId xmlns:a16="http://schemas.microsoft.com/office/drawing/2014/main" id="{392AE5F8-6D59-40E0-97B0-C1CD013DDDCE}"/>
              </a:ext>
            </a:extLst>
          </p:cNvPr>
          <p:cNvSpPr txBox="1"/>
          <p:nvPr/>
        </p:nvSpPr>
        <p:spPr>
          <a:xfrm>
            <a:off x="8692262" y="4698561"/>
            <a:ext cx="3661582"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CB1B4A">
                    <a:lumMod val="75000"/>
                  </a:srgbClr>
                </a:solidFill>
                <a:effectLst/>
                <a:uLnTx/>
                <a:uFillTx/>
                <a:latin typeface="Open Sans" panose="020B0606030504020204" pitchFamily="34" charset="0"/>
                <a:ea typeface="+mn-ea"/>
                <a:cs typeface="+mn-cs"/>
              </a:rPr>
              <a:t>PPRA</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BORESHA SHERIA</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6" name="TextBox 75">
            <a:extLst>
              <a:ext uri="{FF2B5EF4-FFF2-40B4-BE49-F238E27FC236}">
                <a16:creationId xmlns:a16="http://schemas.microsoft.com/office/drawing/2014/main" id="{FD74D588-B338-4998-ACA4-3B9ADC3419E4}"/>
              </a:ext>
            </a:extLst>
          </p:cNvPr>
          <p:cNvSpPr txBox="1"/>
          <p:nvPr/>
        </p:nvSpPr>
        <p:spPr>
          <a:xfrm>
            <a:off x="4534379" y="3034572"/>
            <a:ext cx="2932742"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err="1">
                <a:ln>
                  <a:noFill/>
                </a:ln>
                <a:solidFill>
                  <a:srgbClr val="282F39"/>
                </a:solidFill>
                <a:effectLst/>
                <a:uLnTx/>
                <a:uFillTx/>
                <a:latin typeface="Open Sans" panose="020B0606030504020204" pitchFamily="34" charset="0"/>
                <a:ea typeface="+mn-ea"/>
                <a:cs typeface="+mn-cs"/>
              </a:rPr>
              <a:t>Nidhamu</a:t>
            </a:r>
            <a:r>
              <a:rPr kumimoji="0" lang="en-US" sz="3500" b="1" i="0" u="none" strike="noStrike" kern="1200" cap="none" spc="0" normalizeH="0" baseline="0" noProof="0" dirty="0">
                <a:ln>
                  <a:noFill/>
                </a:ln>
                <a:solidFill>
                  <a:srgbClr val="282F39"/>
                </a:solidFill>
                <a:effectLst/>
                <a:uLnTx/>
                <a:uFillTx/>
                <a:latin typeface="Open Sans" panose="020B0606030504020204" pitchFamily="34" charset="0"/>
                <a:ea typeface="+mn-ea"/>
                <a:cs typeface="+mn-cs"/>
              </a:rPr>
              <a:t> </a:t>
            </a:r>
            <a:r>
              <a:rPr kumimoji="0" lang="en-US" sz="3500" b="1" i="0" u="none" strike="noStrike" kern="1200" cap="none" spc="0" normalizeH="0" baseline="0" noProof="0" dirty="0" err="1">
                <a:ln>
                  <a:noFill/>
                </a:ln>
                <a:solidFill>
                  <a:srgbClr val="282F39"/>
                </a:solidFill>
                <a:effectLst/>
                <a:uLnTx/>
                <a:uFillTx/>
                <a:latin typeface="Open Sans" panose="020B0606030504020204" pitchFamily="34" charset="0"/>
                <a:ea typeface="+mn-ea"/>
                <a:cs typeface="+mn-cs"/>
              </a:rPr>
              <a:t>ya</a:t>
            </a:r>
            <a:r>
              <a:rPr kumimoji="0" lang="en-US" sz="3500" b="1" i="0" u="none" strike="noStrike" kern="1200" cap="none" spc="0" normalizeH="0" baseline="0" noProof="0" dirty="0">
                <a:ln>
                  <a:noFill/>
                </a:ln>
                <a:solidFill>
                  <a:srgbClr val="282F39"/>
                </a:solidFill>
                <a:effectLst/>
                <a:uLnTx/>
                <a:uFillTx/>
                <a:latin typeface="Open Sans" panose="020B0606030504020204" pitchFamily="34" charset="0"/>
                <a:ea typeface="+mn-ea"/>
                <a:cs typeface="+mn-cs"/>
              </a:rPr>
              <a:t> </a:t>
            </a:r>
            <a:r>
              <a:rPr kumimoji="0" lang="en-US" sz="3500" b="1" i="0" u="none" strike="noStrike" kern="1200" cap="none" spc="0" normalizeH="0" baseline="0" noProof="0" dirty="0" err="1">
                <a:ln>
                  <a:noFill/>
                </a:ln>
                <a:solidFill>
                  <a:srgbClr val="282F39"/>
                </a:solidFill>
                <a:effectLst/>
                <a:uLnTx/>
                <a:uFillTx/>
                <a:latin typeface="Open Sans" panose="020B0606030504020204" pitchFamily="34" charset="0"/>
                <a:ea typeface="+mn-ea"/>
                <a:cs typeface="+mn-cs"/>
              </a:rPr>
              <a:t>Fedha</a:t>
            </a:r>
            <a:endParaRPr kumimoji="0" lang="en-GB" sz="35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pic>
        <p:nvPicPr>
          <p:cNvPr id="24" name="Picture 2" descr="Tanroads Logo">
            <a:extLst>
              <a:ext uri="{FF2B5EF4-FFF2-40B4-BE49-F238E27FC236}">
                <a16:creationId xmlns:a16="http://schemas.microsoft.com/office/drawing/2014/main" id="{99CB6AA8-F23C-4C8D-9D2B-49B75D38791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1211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fontAlgn="base">
              <a:spcBef>
                <a:spcPct val="0"/>
              </a:spcBef>
              <a:spcAft>
                <a:spcPct val="0"/>
              </a:spcAft>
              <a:buClrTx/>
              <a:buSzTx/>
              <a:buNone/>
            </a:pPr>
            <a:fld id="{55D6DC20-31E3-43EF-BFE1-BF250874F9A8}" type="slidenum">
              <a:rPr lang="en-US" altLang="en-US" sz="1200">
                <a:solidFill>
                  <a:prstClr val="white"/>
                </a:solidFill>
                <a:latin typeface="Arial" panose="020B0604020202020204" pitchFamily="34" charset="0"/>
                <a:ea typeface="ＭＳ Ｐゴシック" panose="020B0600070205080204" pitchFamily="34" charset="-128"/>
              </a:rPr>
              <a:pPr fontAlgn="base">
                <a:spcBef>
                  <a:spcPct val="0"/>
                </a:spcBef>
                <a:spcAft>
                  <a:spcPct val="0"/>
                </a:spcAft>
                <a:buClrTx/>
                <a:buSzTx/>
                <a:buNone/>
              </a:pPr>
              <a:t>16</a:t>
            </a:fld>
            <a:endParaRPr lang="en-US" altLang="en-US" sz="1200">
              <a:solidFill>
                <a:prstClr val="white"/>
              </a:solidFill>
              <a:latin typeface="Arial" panose="020B0604020202020204" pitchFamily="34" charset="0"/>
              <a:ea typeface="ＭＳ Ｐゴシック" panose="020B0600070205080204" pitchFamily="34" charset="-128"/>
            </a:endParaRPr>
          </a:p>
        </p:txBody>
      </p:sp>
      <p:sp>
        <p:nvSpPr>
          <p:cNvPr id="5" name="Text Placeholder 2"/>
          <p:cNvSpPr txBox="1">
            <a:spLocks/>
          </p:cNvSpPr>
          <p:nvPr/>
        </p:nvSpPr>
        <p:spPr bwMode="auto">
          <a:xfrm>
            <a:off x="1064969" y="-16424"/>
            <a:ext cx="9339261" cy="720725"/>
          </a:xfrm>
          <a:prstGeom prst="rect">
            <a:avLst/>
          </a:prstGeom>
          <a:noFill/>
          <a:ln>
            <a:noFill/>
          </a:ln>
          <a:extLst/>
        </p:spPr>
        <p:txBody>
          <a:bodyPr anchor="b"/>
          <a:lstStyle>
            <a:lvl1pPr marL="0" indent="0" algn="l" rtl="0" eaLnBrk="0" fontAlgn="base" hangingPunct="0">
              <a:spcBef>
                <a:spcPct val="20000"/>
              </a:spcBef>
              <a:spcAft>
                <a:spcPct val="0"/>
              </a:spcAft>
              <a:buClr>
                <a:schemeClr val="tx2"/>
              </a:buClr>
              <a:buNone/>
              <a:defRPr sz="2000">
                <a:solidFill>
                  <a:schemeClr val="tx1"/>
                </a:solidFill>
                <a:latin typeface="+mn-lt"/>
                <a:ea typeface="+mn-ea"/>
                <a:cs typeface="+mn-cs"/>
              </a:defRPr>
            </a:lvl1pPr>
            <a:lvl2pPr marL="457200" indent="0" algn="l" rtl="0" eaLnBrk="0" fontAlgn="base" hangingPunct="0">
              <a:spcBef>
                <a:spcPct val="20000"/>
              </a:spcBef>
              <a:spcAft>
                <a:spcPct val="0"/>
              </a:spcAft>
              <a:buNone/>
              <a:defRPr sz="1800">
                <a:solidFill>
                  <a:schemeClr val="tx1"/>
                </a:solidFill>
                <a:latin typeface="+mn-lt"/>
              </a:defRPr>
            </a:lvl2pPr>
            <a:lvl3pPr marL="914400" indent="0" algn="l" rtl="0" eaLnBrk="0" fontAlgn="base" hangingPunct="0">
              <a:spcBef>
                <a:spcPct val="20000"/>
              </a:spcBef>
              <a:spcAft>
                <a:spcPct val="0"/>
              </a:spcAft>
              <a:buClr>
                <a:schemeClr val="tx2"/>
              </a:buClr>
              <a:buNone/>
              <a:defRPr sz="1600">
                <a:solidFill>
                  <a:schemeClr val="tx1"/>
                </a:solidFill>
                <a:latin typeface="+mn-lt"/>
              </a:defRPr>
            </a:lvl3pPr>
            <a:lvl4pPr marL="1371600" indent="0" algn="l" rtl="0" eaLnBrk="0" fontAlgn="base" hangingPunct="0">
              <a:spcBef>
                <a:spcPct val="20000"/>
              </a:spcBef>
              <a:spcAft>
                <a:spcPct val="0"/>
              </a:spcAft>
              <a:buNone/>
              <a:defRPr sz="1400">
                <a:solidFill>
                  <a:schemeClr val="tx1"/>
                </a:solidFill>
                <a:latin typeface="+mn-lt"/>
              </a:defRPr>
            </a:lvl4pPr>
            <a:lvl5pPr marL="1828800" indent="0" algn="l" rtl="0" eaLnBrk="0" fontAlgn="base" hangingPunct="0">
              <a:spcBef>
                <a:spcPct val="20000"/>
              </a:spcBef>
              <a:spcAft>
                <a:spcPct val="0"/>
              </a:spcAft>
              <a:buClr>
                <a:schemeClr val="tx2"/>
              </a:buClr>
              <a:buNone/>
              <a:defRPr sz="1400">
                <a:solidFill>
                  <a:schemeClr val="tx1"/>
                </a:solidFill>
                <a:latin typeface="+mn-lt"/>
              </a:defRPr>
            </a:lvl5pPr>
            <a:lvl6pPr marL="2286000" indent="0" algn="l" rtl="0" fontAlgn="base">
              <a:spcBef>
                <a:spcPct val="20000"/>
              </a:spcBef>
              <a:spcAft>
                <a:spcPct val="0"/>
              </a:spcAft>
              <a:buClr>
                <a:schemeClr val="tx2"/>
              </a:buClr>
              <a:buNone/>
              <a:defRPr sz="1400">
                <a:solidFill>
                  <a:schemeClr val="tx1"/>
                </a:solidFill>
                <a:latin typeface="+mn-lt"/>
              </a:defRPr>
            </a:lvl6pPr>
            <a:lvl7pPr marL="2743200" indent="0" algn="l" rtl="0" fontAlgn="base">
              <a:spcBef>
                <a:spcPct val="20000"/>
              </a:spcBef>
              <a:spcAft>
                <a:spcPct val="0"/>
              </a:spcAft>
              <a:buClr>
                <a:schemeClr val="tx2"/>
              </a:buClr>
              <a:buNone/>
              <a:defRPr sz="1400">
                <a:solidFill>
                  <a:schemeClr val="tx1"/>
                </a:solidFill>
                <a:latin typeface="+mn-lt"/>
              </a:defRPr>
            </a:lvl7pPr>
            <a:lvl8pPr marL="3200400" indent="0" algn="l" rtl="0" fontAlgn="base">
              <a:spcBef>
                <a:spcPct val="20000"/>
              </a:spcBef>
              <a:spcAft>
                <a:spcPct val="0"/>
              </a:spcAft>
              <a:buClr>
                <a:schemeClr val="tx2"/>
              </a:buClr>
              <a:buNone/>
              <a:defRPr sz="1400">
                <a:solidFill>
                  <a:schemeClr val="tx1"/>
                </a:solidFill>
                <a:latin typeface="+mn-lt"/>
              </a:defRPr>
            </a:lvl8pPr>
            <a:lvl9pPr marL="3657600" indent="0" algn="l" rtl="0" fontAlgn="base">
              <a:spcBef>
                <a:spcPct val="20000"/>
              </a:spcBef>
              <a:spcAft>
                <a:spcPct val="0"/>
              </a:spcAft>
              <a:buClr>
                <a:schemeClr val="tx2"/>
              </a:buClr>
              <a:buNone/>
              <a:defRPr sz="1400">
                <a:solidFill>
                  <a:schemeClr val="tx1"/>
                </a:solidFill>
                <a:latin typeface="+mn-lt"/>
              </a:defRPr>
            </a:lvl9pPr>
          </a:lstStyle>
          <a:p>
            <a:pPr algn="ctr">
              <a:buClr>
                <a:srgbClr val="DBF5F9"/>
              </a:buClr>
              <a:defRPr/>
            </a:pPr>
            <a:r>
              <a:rPr lang="en-US" sz="4800" b="1" kern="0" dirty="0">
                <a:solidFill>
                  <a:srgbClr val="00FFFF"/>
                </a:solidFill>
                <a:latin typeface="Constantia"/>
              </a:rPr>
              <a:t>DARAJA LA TANZANITE</a:t>
            </a:r>
          </a:p>
        </p:txBody>
      </p:sp>
      <p:sp>
        <p:nvSpPr>
          <p:cNvPr id="9" name="Slide Number Placeholder 5"/>
          <p:cNvSpPr txBox="1">
            <a:spLocks/>
          </p:cNvSpPr>
          <p:nvPr/>
        </p:nvSpPr>
        <p:spPr bwMode="auto">
          <a:xfrm>
            <a:off x="8616950" y="6308725"/>
            <a:ext cx="2133600" cy="457200"/>
          </a:xfrm>
          <a:prstGeom prst="rect">
            <a:avLst/>
          </a:prstGeom>
          <a:noFill/>
          <a:ln w="9525">
            <a:noFill/>
            <a:miter lim="800000"/>
            <a:headEnd/>
            <a:tailEnd/>
          </a:ln>
          <a:effectLst/>
        </p:spPr>
        <p:txBody>
          <a:bodyPr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fontAlgn="base">
              <a:spcBef>
                <a:spcPct val="0"/>
              </a:spcBef>
              <a:spcAft>
                <a:spcPct val="0"/>
              </a:spcAft>
              <a:defRPr/>
            </a:pPr>
            <a:endParaRPr lang="en-US" altLang="en-US" sz="4000" dirty="0">
              <a:solidFill>
                <a:srgbClr val="000F2B"/>
              </a:solidFill>
              <a:effectLst>
                <a:outerShdw blurRad="38100" dist="38100" dir="2700000" algn="tl">
                  <a:srgbClr val="000000"/>
                </a:outerShdw>
              </a:effectLst>
            </a:endParaRPr>
          </a:p>
        </p:txBody>
      </p:sp>
      <p:sp>
        <p:nvSpPr>
          <p:cNvPr id="2" name="AutoShape 2" descr="PHOTO-2023-03-28-16-18-27.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2" cstate="print"/>
          <a:stretch>
            <a:fillRect/>
          </a:stretch>
        </p:blipFill>
        <p:spPr>
          <a:xfrm>
            <a:off x="0" y="527538"/>
            <a:ext cx="5930900" cy="633046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0900" y="527538"/>
            <a:ext cx="6261100" cy="6426200"/>
          </a:xfrm>
          <a:prstGeom prst="rect">
            <a:avLst/>
          </a:prstGeom>
        </p:spPr>
      </p:pic>
      <p:pic>
        <p:nvPicPr>
          <p:cNvPr id="8" name="Picture 2" descr="Tanroads Logo">
            <a:extLst>
              <a:ext uri="{FF2B5EF4-FFF2-40B4-BE49-F238E27FC236}">
                <a16:creationId xmlns:a16="http://schemas.microsoft.com/office/drawing/2014/main" id="{1DC79926-9916-493D-99E7-46EC8D13A29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0259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3253"/>
            <a:ext cx="12192000" cy="3429000"/>
          </a:xfrm>
          <a:prstGeom prst="rect">
            <a:avLst/>
          </a:prstGeom>
          <a:noFill/>
        </p:spPr>
      </p:pic>
      <p:pic>
        <p:nvPicPr>
          <p:cNvPr id="3" name="Picture 2"/>
          <p:cNvPicPr>
            <a:picLocks noChangeAspect="1"/>
          </p:cNvPicPr>
          <p:nvPr/>
        </p:nvPicPr>
        <p:blipFill>
          <a:blip r:embed="rId3" cstate="print"/>
          <a:stretch>
            <a:fillRect/>
          </a:stretch>
        </p:blipFill>
        <p:spPr>
          <a:xfrm>
            <a:off x="0" y="3429000"/>
            <a:ext cx="12192000" cy="3429000"/>
          </a:xfrm>
          <a:prstGeom prst="rect">
            <a:avLst/>
          </a:prstGeom>
        </p:spPr>
      </p:pic>
      <p:sp>
        <p:nvSpPr>
          <p:cNvPr id="4" name="Text Placeholder 2"/>
          <p:cNvSpPr txBox="1">
            <a:spLocks/>
          </p:cNvSpPr>
          <p:nvPr/>
        </p:nvSpPr>
        <p:spPr bwMode="auto">
          <a:xfrm>
            <a:off x="1094579" y="92765"/>
            <a:ext cx="9755431" cy="720725"/>
          </a:xfrm>
          <a:prstGeom prst="rect">
            <a:avLst/>
          </a:prstGeom>
          <a:noFill/>
          <a:ln>
            <a:noFill/>
          </a:ln>
          <a:extLst/>
        </p:spPr>
        <p:txBody>
          <a:bodyPr anchor="b"/>
          <a:lstStyle>
            <a:lvl1pPr marL="0" indent="0" algn="l" rtl="0" eaLnBrk="0" fontAlgn="base" hangingPunct="0">
              <a:spcBef>
                <a:spcPct val="20000"/>
              </a:spcBef>
              <a:spcAft>
                <a:spcPct val="0"/>
              </a:spcAft>
              <a:buClr>
                <a:schemeClr val="tx2"/>
              </a:buClr>
              <a:buNone/>
              <a:defRPr sz="2000">
                <a:solidFill>
                  <a:schemeClr val="tx1"/>
                </a:solidFill>
                <a:latin typeface="+mn-lt"/>
                <a:ea typeface="+mn-ea"/>
                <a:cs typeface="+mn-cs"/>
              </a:defRPr>
            </a:lvl1pPr>
            <a:lvl2pPr marL="457200" indent="0" algn="l" rtl="0" eaLnBrk="0" fontAlgn="base" hangingPunct="0">
              <a:spcBef>
                <a:spcPct val="20000"/>
              </a:spcBef>
              <a:spcAft>
                <a:spcPct val="0"/>
              </a:spcAft>
              <a:buNone/>
              <a:defRPr sz="1800">
                <a:solidFill>
                  <a:schemeClr val="tx1"/>
                </a:solidFill>
                <a:latin typeface="+mn-lt"/>
              </a:defRPr>
            </a:lvl2pPr>
            <a:lvl3pPr marL="914400" indent="0" algn="l" rtl="0" eaLnBrk="0" fontAlgn="base" hangingPunct="0">
              <a:spcBef>
                <a:spcPct val="20000"/>
              </a:spcBef>
              <a:spcAft>
                <a:spcPct val="0"/>
              </a:spcAft>
              <a:buClr>
                <a:schemeClr val="tx2"/>
              </a:buClr>
              <a:buNone/>
              <a:defRPr sz="1600">
                <a:solidFill>
                  <a:schemeClr val="tx1"/>
                </a:solidFill>
                <a:latin typeface="+mn-lt"/>
              </a:defRPr>
            </a:lvl3pPr>
            <a:lvl4pPr marL="1371600" indent="0" algn="l" rtl="0" eaLnBrk="0" fontAlgn="base" hangingPunct="0">
              <a:spcBef>
                <a:spcPct val="20000"/>
              </a:spcBef>
              <a:spcAft>
                <a:spcPct val="0"/>
              </a:spcAft>
              <a:buNone/>
              <a:defRPr sz="1400">
                <a:solidFill>
                  <a:schemeClr val="tx1"/>
                </a:solidFill>
                <a:latin typeface="+mn-lt"/>
              </a:defRPr>
            </a:lvl4pPr>
            <a:lvl5pPr marL="1828800" indent="0" algn="l" rtl="0" eaLnBrk="0" fontAlgn="base" hangingPunct="0">
              <a:spcBef>
                <a:spcPct val="20000"/>
              </a:spcBef>
              <a:spcAft>
                <a:spcPct val="0"/>
              </a:spcAft>
              <a:buClr>
                <a:schemeClr val="tx2"/>
              </a:buClr>
              <a:buNone/>
              <a:defRPr sz="1400">
                <a:solidFill>
                  <a:schemeClr val="tx1"/>
                </a:solidFill>
                <a:latin typeface="+mn-lt"/>
              </a:defRPr>
            </a:lvl5pPr>
            <a:lvl6pPr marL="2286000" indent="0" algn="l" rtl="0" fontAlgn="base">
              <a:spcBef>
                <a:spcPct val="20000"/>
              </a:spcBef>
              <a:spcAft>
                <a:spcPct val="0"/>
              </a:spcAft>
              <a:buClr>
                <a:schemeClr val="tx2"/>
              </a:buClr>
              <a:buNone/>
              <a:defRPr sz="1400">
                <a:solidFill>
                  <a:schemeClr val="tx1"/>
                </a:solidFill>
                <a:latin typeface="+mn-lt"/>
              </a:defRPr>
            </a:lvl6pPr>
            <a:lvl7pPr marL="2743200" indent="0" algn="l" rtl="0" fontAlgn="base">
              <a:spcBef>
                <a:spcPct val="20000"/>
              </a:spcBef>
              <a:spcAft>
                <a:spcPct val="0"/>
              </a:spcAft>
              <a:buClr>
                <a:schemeClr val="tx2"/>
              </a:buClr>
              <a:buNone/>
              <a:defRPr sz="1400">
                <a:solidFill>
                  <a:schemeClr val="tx1"/>
                </a:solidFill>
                <a:latin typeface="+mn-lt"/>
              </a:defRPr>
            </a:lvl7pPr>
            <a:lvl8pPr marL="3200400" indent="0" algn="l" rtl="0" fontAlgn="base">
              <a:spcBef>
                <a:spcPct val="20000"/>
              </a:spcBef>
              <a:spcAft>
                <a:spcPct val="0"/>
              </a:spcAft>
              <a:buClr>
                <a:schemeClr val="tx2"/>
              </a:buClr>
              <a:buNone/>
              <a:defRPr sz="1400">
                <a:solidFill>
                  <a:schemeClr val="tx1"/>
                </a:solidFill>
                <a:latin typeface="+mn-lt"/>
              </a:defRPr>
            </a:lvl8pPr>
            <a:lvl9pPr marL="3657600" indent="0" algn="l" rtl="0" fontAlgn="base">
              <a:spcBef>
                <a:spcPct val="20000"/>
              </a:spcBef>
              <a:spcAft>
                <a:spcPct val="0"/>
              </a:spcAft>
              <a:buClr>
                <a:schemeClr val="tx2"/>
              </a:buClr>
              <a:buNone/>
              <a:defRPr sz="1400">
                <a:solidFill>
                  <a:schemeClr val="tx1"/>
                </a:solidFill>
                <a:latin typeface="+mn-lt"/>
              </a:defRPr>
            </a:lvl9pPr>
          </a:lstStyle>
          <a:p>
            <a:pPr algn="ctr">
              <a:buClr>
                <a:srgbClr val="DBF5F9"/>
              </a:buClr>
              <a:defRPr/>
            </a:pPr>
            <a:r>
              <a:rPr lang="en-US" sz="6000" b="1" kern="0" dirty="0">
                <a:solidFill>
                  <a:srgbClr val="FFFF00"/>
                </a:solidFill>
                <a:latin typeface="Constantia"/>
              </a:rPr>
              <a:t>DARAJA LA MAGUFULI</a:t>
            </a:r>
          </a:p>
        </p:txBody>
      </p:sp>
      <p:pic>
        <p:nvPicPr>
          <p:cNvPr id="5" name="Picture 2" descr="Tanroads Logo">
            <a:extLst>
              <a:ext uri="{FF2B5EF4-FFF2-40B4-BE49-F238E27FC236}">
                <a16:creationId xmlns:a16="http://schemas.microsoft.com/office/drawing/2014/main" id="{2BFAA90A-BFB8-4FD4-A7F0-27D60D4D40B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072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tretch>
            <a:fillRect/>
          </a:stretch>
        </p:blipFill>
        <p:spPr>
          <a:xfrm>
            <a:off x="1" y="-1"/>
            <a:ext cx="12192000" cy="6858001"/>
          </a:xfrm>
          <a:prstGeom prst="rect">
            <a:avLst/>
          </a:prstGeom>
        </p:spPr>
      </p:pic>
      <p:sp>
        <p:nvSpPr>
          <p:cNvPr id="3" name="Text Placeholder 2"/>
          <p:cNvSpPr txBox="1">
            <a:spLocks/>
          </p:cNvSpPr>
          <p:nvPr/>
        </p:nvSpPr>
        <p:spPr bwMode="auto">
          <a:xfrm>
            <a:off x="-827567" y="0"/>
            <a:ext cx="12192000" cy="945387"/>
          </a:xfrm>
          <a:prstGeom prst="rect">
            <a:avLst/>
          </a:prstGeom>
          <a:noFill/>
          <a:ln>
            <a:noFill/>
          </a:ln>
          <a:extLst/>
        </p:spPr>
        <p:txBody>
          <a:bodyPr anchor="b"/>
          <a:lstStyle>
            <a:lvl1pPr marL="0" indent="0" algn="l" rtl="0" eaLnBrk="0" fontAlgn="base" hangingPunct="0">
              <a:spcBef>
                <a:spcPct val="20000"/>
              </a:spcBef>
              <a:spcAft>
                <a:spcPct val="0"/>
              </a:spcAft>
              <a:buClr>
                <a:schemeClr val="tx2"/>
              </a:buClr>
              <a:buNone/>
              <a:defRPr sz="2000">
                <a:solidFill>
                  <a:schemeClr val="tx1"/>
                </a:solidFill>
                <a:latin typeface="+mn-lt"/>
                <a:ea typeface="+mn-ea"/>
                <a:cs typeface="+mn-cs"/>
              </a:defRPr>
            </a:lvl1pPr>
            <a:lvl2pPr marL="457200" indent="0" algn="l" rtl="0" eaLnBrk="0" fontAlgn="base" hangingPunct="0">
              <a:spcBef>
                <a:spcPct val="20000"/>
              </a:spcBef>
              <a:spcAft>
                <a:spcPct val="0"/>
              </a:spcAft>
              <a:buNone/>
              <a:defRPr sz="1800">
                <a:solidFill>
                  <a:schemeClr val="tx1"/>
                </a:solidFill>
                <a:latin typeface="+mn-lt"/>
              </a:defRPr>
            </a:lvl2pPr>
            <a:lvl3pPr marL="914400" indent="0" algn="l" rtl="0" eaLnBrk="0" fontAlgn="base" hangingPunct="0">
              <a:spcBef>
                <a:spcPct val="20000"/>
              </a:spcBef>
              <a:spcAft>
                <a:spcPct val="0"/>
              </a:spcAft>
              <a:buClr>
                <a:schemeClr val="tx2"/>
              </a:buClr>
              <a:buNone/>
              <a:defRPr sz="1600">
                <a:solidFill>
                  <a:schemeClr val="tx1"/>
                </a:solidFill>
                <a:latin typeface="+mn-lt"/>
              </a:defRPr>
            </a:lvl3pPr>
            <a:lvl4pPr marL="1371600" indent="0" algn="l" rtl="0" eaLnBrk="0" fontAlgn="base" hangingPunct="0">
              <a:spcBef>
                <a:spcPct val="20000"/>
              </a:spcBef>
              <a:spcAft>
                <a:spcPct val="0"/>
              </a:spcAft>
              <a:buNone/>
              <a:defRPr sz="1400">
                <a:solidFill>
                  <a:schemeClr val="tx1"/>
                </a:solidFill>
                <a:latin typeface="+mn-lt"/>
              </a:defRPr>
            </a:lvl4pPr>
            <a:lvl5pPr marL="1828800" indent="0" algn="l" rtl="0" eaLnBrk="0" fontAlgn="base" hangingPunct="0">
              <a:spcBef>
                <a:spcPct val="20000"/>
              </a:spcBef>
              <a:spcAft>
                <a:spcPct val="0"/>
              </a:spcAft>
              <a:buClr>
                <a:schemeClr val="tx2"/>
              </a:buClr>
              <a:buNone/>
              <a:defRPr sz="1400">
                <a:solidFill>
                  <a:schemeClr val="tx1"/>
                </a:solidFill>
                <a:latin typeface="+mn-lt"/>
              </a:defRPr>
            </a:lvl5pPr>
            <a:lvl6pPr marL="2286000" indent="0" algn="l" rtl="0" fontAlgn="base">
              <a:spcBef>
                <a:spcPct val="20000"/>
              </a:spcBef>
              <a:spcAft>
                <a:spcPct val="0"/>
              </a:spcAft>
              <a:buClr>
                <a:schemeClr val="tx2"/>
              </a:buClr>
              <a:buNone/>
              <a:defRPr sz="1400">
                <a:solidFill>
                  <a:schemeClr val="tx1"/>
                </a:solidFill>
                <a:latin typeface="+mn-lt"/>
              </a:defRPr>
            </a:lvl6pPr>
            <a:lvl7pPr marL="2743200" indent="0" algn="l" rtl="0" fontAlgn="base">
              <a:spcBef>
                <a:spcPct val="20000"/>
              </a:spcBef>
              <a:spcAft>
                <a:spcPct val="0"/>
              </a:spcAft>
              <a:buClr>
                <a:schemeClr val="tx2"/>
              </a:buClr>
              <a:buNone/>
              <a:defRPr sz="1400">
                <a:solidFill>
                  <a:schemeClr val="tx1"/>
                </a:solidFill>
                <a:latin typeface="+mn-lt"/>
              </a:defRPr>
            </a:lvl7pPr>
            <a:lvl8pPr marL="3200400" indent="0" algn="l" rtl="0" fontAlgn="base">
              <a:spcBef>
                <a:spcPct val="20000"/>
              </a:spcBef>
              <a:spcAft>
                <a:spcPct val="0"/>
              </a:spcAft>
              <a:buClr>
                <a:schemeClr val="tx2"/>
              </a:buClr>
              <a:buNone/>
              <a:defRPr sz="1400">
                <a:solidFill>
                  <a:schemeClr val="tx1"/>
                </a:solidFill>
                <a:latin typeface="+mn-lt"/>
              </a:defRPr>
            </a:lvl8pPr>
            <a:lvl9pPr marL="3657600" indent="0" algn="l" rtl="0" fontAlgn="base">
              <a:spcBef>
                <a:spcPct val="20000"/>
              </a:spcBef>
              <a:spcAft>
                <a:spcPct val="0"/>
              </a:spcAft>
              <a:buClr>
                <a:schemeClr val="tx2"/>
              </a:buClr>
              <a:buNone/>
              <a:defRPr sz="1400">
                <a:solidFill>
                  <a:schemeClr val="tx1"/>
                </a:solidFill>
                <a:latin typeface="+mn-lt"/>
              </a:defRPr>
            </a:lvl9pPr>
          </a:lstStyle>
          <a:p>
            <a:pPr algn="ctr">
              <a:buClr>
                <a:srgbClr val="DBF5F9"/>
              </a:buClr>
              <a:defRPr/>
            </a:pPr>
            <a:r>
              <a:rPr lang="en-US" sz="6000" b="1" kern="0" dirty="0">
                <a:solidFill>
                  <a:srgbClr val="FF0000"/>
                </a:solidFill>
                <a:latin typeface="Constantia"/>
              </a:rPr>
              <a:t>KIMARA -KIBAHA</a:t>
            </a:r>
          </a:p>
        </p:txBody>
      </p:sp>
      <p:pic>
        <p:nvPicPr>
          <p:cNvPr id="4" name="Picture 2" descr="Tanroads Logo">
            <a:extLst>
              <a:ext uri="{FF2B5EF4-FFF2-40B4-BE49-F238E27FC236}">
                <a16:creationId xmlns:a16="http://schemas.microsoft.com/office/drawing/2014/main" id="{4282EEC1-3F07-4991-9217-FCEF01A4247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3105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818865" y="-13648"/>
            <a:ext cx="11309171" cy="6291618"/>
          </a:xfrm>
          <a:prstGeom prst="rect">
            <a:avLst/>
          </a:prstGeom>
        </p:spPr>
      </p:pic>
      <p:sp>
        <p:nvSpPr>
          <p:cNvPr id="3" name="Subtitle 2"/>
          <p:cNvSpPr>
            <a:spLocks noGrp="1"/>
          </p:cNvSpPr>
          <p:nvPr>
            <p:ph type="subTitle" idx="1"/>
          </p:nvPr>
        </p:nvSpPr>
        <p:spPr>
          <a:xfrm>
            <a:off x="132202" y="110169"/>
            <a:ext cx="12059798" cy="6747831"/>
          </a:xfrm>
        </p:spPr>
        <p:txBody>
          <a:bodyPr>
            <a:normAutofit/>
          </a:bodyPr>
          <a:lstStyle/>
          <a:p>
            <a:r>
              <a:rPr lang="en-US" sz="3600" b="1" dirty="0">
                <a:highlight>
                  <a:srgbClr val="00FF00"/>
                </a:highlight>
              </a:rPr>
              <a:t>TAFAKARI</a:t>
            </a:r>
          </a:p>
        </p:txBody>
      </p:sp>
      <p:grpSp>
        <p:nvGrpSpPr>
          <p:cNvPr id="5" name="Google Shape;452;p22">
            <a:extLst>
              <a:ext uri="{FF2B5EF4-FFF2-40B4-BE49-F238E27FC236}">
                <a16:creationId xmlns:a16="http://schemas.microsoft.com/office/drawing/2014/main" id="{78F6D192-ED91-4499-A822-36F8421D35D2}"/>
              </a:ext>
            </a:extLst>
          </p:cNvPr>
          <p:cNvGrpSpPr/>
          <p:nvPr/>
        </p:nvGrpSpPr>
        <p:grpSpPr>
          <a:xfrm rot="10800000">
            <a:off x="-104770" y="0"/>
            <a:ext cx="12442345" cy="7442898"/>
            <a:chOff x="0" y="1420785"/>
            <a:chExt cx="8557900" cy="3722648"/>
          </a:xfrm>
        </p:grpSpPr>
        <p:sp>
          <p:nvSpPr>
            <p:cNvPr id="6" name="Google Shape;453;p22">
              <a:extLst>
                <a:ext uri="{FF2B5EF4-FFF2-40B4-BE49-F238E27FC236}">
                  <a16:creationId xmlns:a16="http://schemas.microsoft.com/office/drawing/2014/main" id="{5FE87E85-7DD1-45FE-B97D-B3FB817BD4DB}"/>
                </a:ext>
              </a:extLst>
            </p:cNvPr>
            <p:cNvSpPr/>
            <p:nvPr/>
          </p:nvSpPr>
          <p:spPr>
            <a:xfrm>
              <a:off x="1154599" y="1713328"/>
              <a:ext cx="7403301" cy="3430095"/>
            </a:xfrm>
            <a:custGeom>
              <a:avLst/>
              <a:gdLst/>
              <a:ahLst/>
              <a:cxnLst/>
              <a:rect l="l" t="t" r="r" b="b"/>
              <a:pathLst>
                <a:path w="267058" h="117421" extrusionOk="0">
                  <a:moveTo>
                    <a:pt x="1" y="1"/>
                  </a:moveTo>
                  <a:lnTo>
                    <a:pt x="1" y="17027"/>
                  </a:lnTo>
                  <a:lnTo>
                    <a:pt x="242198" y="17027"/>
                  </a:lnTo>
                  <a:cubicBezTo>
                    <a:pt x="246520" y="17027"/>
                    <a:pt x="250020" y="20539"/>
                    <a:pt x="250020" y="24849"/>
                  </a:cubicBezTo>
                  <a:lnTo>
                    <a:pt x="250020" y="117420"/>
                  </a:lnTo>
                  <a:lnTo>
                    <a:pt x="267058" y="117420"/>
                  </a:lnTo>
                  <a:lnTo>
                    <a:pt x="267058" y="24849"/>
                  </a:lnTo>
                  <a:cubicBezTo>
                    <a:pt x="267058" y="11121"/>
                    <a:pt x="255926" y="1"/>
                    <a:pt x="242198" y="1"/>
                  </a:cubicBezTo>
                  <a:close/>
                </a:path>
              </a:pathLst>
            </a:custGeom>
            <a:solidFill>
              <a:srgbClr val="59595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7" name="Google Shape;454;p22">
              <a:extLst>
                <a:ext uri="{FF2B5EF4-FFF2-40B4-BE49-F238E27FC236}">
                  <a16:creationId xmlns:a16="http://schemas.microsoft.com/office/drawing/2014/main" id="{35B4EA0E-C857-40D5-9489-1021019FDAF9}"/>
                </a:ext>
              </a:extLst>
            </p:cNvPr>
            <p:cNvSpPr/>
            <p:nvPr/>
          </p:nvSpPr>
          <p:spPr>
            <a:xfrm>
              <a:off x="976246" y="1948344"/>
              <a:ext cx="7294620" cy="3087830"/>
            </a:xfrm>
            <a:custGeom>
              <a:avLst/>
              <a:gdLst/>
              <a:ahLst/>
              <a:cxnLst/>
              <a:rect l="l" t="t" r="r" b="b"/>
              <a:pathLst>
                <a:path w="255604" h="105955" extrusionOk="0">
                  <a:moveTo>
                    <a:pt x="0" y="1"/>
                  </a:moveTo>
                  <a:lnTo>
                    <a:pt x="0" y="811"/>
                  </a:lnTo>
                  <a:lnTo>
                    <a:pt x="2310" y="811"/>
                  </a:lnTo>
                  <a:lnTo>
                    <a:pt x="2310" y="1"/>
                  </a:lnTo>
                  <a:close/>
                  <a:moveTo>
                    <a:pt x="4513" y="1"/>
                  </a:moveTo>
                  <a:lnTo>
                    <a:pt x="4513" y="811"/>
                  </a:lnTo>
                  <a:lnTo>
                    <a:pt x="6811" y="811"/>
                  </a:lnTo>
                  <a:lnTo>
                    <a:pt x="6811" y="1"/>
                  </a:lnTo>
                  <a:close/>
                  <a:moveTo>
                    <a:pt x="9013" y="1"/>
                  </a:moveTo>
                  <a:lnTo>
                    <a:pt x="9013" y="811"/>
                  </a:lnTo>
                  <a:lnTo>
                    <a:pt x="11323" y="811"/>
                  </a:lnTo>
                  <a:lnTo>
                    <a:pt x="11323" y="1"/>
                  </a:lnTo>
                  <a:close/>
                  <a:moveTo>
                    <a:pt x="13514" y="1"/>
                  </a:moveTo>
                  <a:lnTo>
                    <a:pt x="13514" y="811"/>
                  </a:lnTo>
                  <a:lnTo>
                    <a:pt x="15824" y="811"/>
                  </a:lnTo>
                  <a:lnTo>
                    <a:pt x="15824" y="1"/>
                  </a:lnTo>
                  <a:close/>
                  <a:moveTo>
                    <a:pt x="18015" y="1"/>
                  </a:moveTo>
                  <a:lnTo>
                    <a:pt x="18015" y="811"/>
                  </a:lnTo>
                  <a:lnTo>
                    <a:pt x="20324" y="811"/>
                  </a:lnTo>
                  <a:lnTo>
                    <a:pt x="20324" y="1"/>
                  </a:lnTo>
                  <a:close/>
                  <a:moveTo>
                    <a:pt x="22515" y="1"/>
                  </a:moveTo>
                  <a:lnTo>
                    <a:pt x="22515" y="811"/>
                  </a:lnTo>
                  <a:lnTo>
                    <a:pt x="24825" y="811"/>
                  </a:lnTo>
                  <a:lnTo>
                    <a:pt x="24825" y="1"/>
                  </a:lnTo>
                  <a:close/>
                  <a:moveTo>
                    <a:pt x="27016" y="1"/>
                  </a:moveTo>
                  <a:lnTo>
                    <a:pt x="27016" y="811"/>
                  </a:lnTo>
                  <a:lnTo>
                    <a:pt x="29325" y="811"/>
                  </a:lnTo>
                  <a:lnTo>
                    <a:pt x="29325" y="1"/>
                  </a:lnTo>
                  <a:close/>
                  <a:moveTo>
                    <a:pt x="31516" y="1"/>
                  </a:moveTo>
                  <a:lnTo>
                    <a:pt x="31516" y="811"/>
                  </a:lnTo>
                  <a:lnTo>
                    <a:pt x="33826" y="811"/>
                  </a:lnTo>
                  <a:lnTo>
                    <a:pt x="33826" y="1"/>
                  </a:lnTo>
                  <a:close/>
                  <a:moveTo>
                    <a:pt x="36017" y="1"/>
                  </a:moveTo>
                  <a:lnTo>
                    <a:pt x="36017" y="811"/>
                  </a:lnTo>
                  <a:lnTo>
                    <a:pt x="38327" y="811"/>
                  </a:lnTo>
                  <a:lnTo>
                    <a:pt x="38327" y="1"/>
                  </a:lnTo>
                  <a:close/>
                  <a:moveTo>
                    <a:pt x="40517" y="1"/>
                  </a:moveTo>
                  <a:lnTo>
                    <a:pt x="40517" y="811"/>
                  </a:lnTo>
                  <a:lnTo>
                    <a:pt x="42827" y="811"/>
                  </a:lnTo>
                  <a:lnTo>
                    <a:pt x="42827" y="1"/>
                  </a:lnTo>
                  <a:close/>
                  <a:moveTo>
                    <a:pt x="45030" y="1"/>
                  </a:moveTo>
                  <a:lnTo>
                    <a:pt x="45030" y="811"/>
                  </a:lnTo>
                  <a:lnTo>
                    <a:pt x="47328" y="811"/>
                  </a:lnTo>
                  <a:lnTo>
                    <a:pt x="47328" y="1"/>
                  </a:lnTo>
                  <a:close/>
                  <a:moveTo>
                    <a:pt x="49530" y="1"/>
                  </a:moveTo>
                  <a:lnTo>
                    <a:pt x="49530" y="811"/>
                  </a:lnTo>
                  <a:lnTo>
                    <a:pt x="51840" y="811"/>
                  </a:lnTo>
                  <a:lnTo>
                    <a:pt x="51840" y="1"/>
                  </a:lnTo>
                  <a:close/>
                  <a:moveTo>
                    <a:pt x="54031" y="1"/>
                  </a:moveTo>
                  <a:lnTo>
                    <a:pt x="54031" y="811"/>
                  </a:lnTo>
                  <a:lnTo>
                    <a:pt x="56341" y="811"/>
                  </a:lnTo>
                  <a:lnTo>
                    <a:pt x="56341" y="1"/>
                  </a:lnTo>
                  <a:close/>
                  <a:moveTo>
                    <a:pt x="58531" y="1"/>
                  </a:moveTo>
                  <a:lnTo>
                    <a:pt x="58531" y="811"/>
                  </a:lnTo>
                  <a:lnTo>
                    <a:pt x="60841" y="811"/>
                  </a:lnTo>
                  <a:lnTo>
                    <a:pt x="60841" y="1"/>
                  </a:lnTo>
                  <a:close/>
                  <a:moveTo>
                    <a:pt x="63032" y="1"/>
                  </a:moveTo>
                  <a:lnTo>
                    <a:pt x="63032" y="811"/>
                  </a:lnTo>
                  <a:lnTo>
                    <a:pt x="65342" y="811"/>
                  </a:lnTo>
                  <a:lnTo>
                    <a:pt x="65342" y="1"/>
                  </a:lnTo>
                  <a:close/>
                  <a:moveTo>
                    <a:pt x="67533" y="1"/>
                  </a:moveTo>
                  <a:lnTo>
                    <a:pt x="67533" y="811"/>
                  </a:lnTo>
                  <a:lnTo>
                    <a:pt x="69842" y="811"/>
                  </a:lnTo>
                  <a:lnTo>
                    <a:pt x="69842" y="1"/>
                  </a:lnTo>
                  <a:close/>
                  <a:moveTo>
                    <a:pt x="72033" y="1"/>
                  </a:moveTo>
                  <a:lnTo>
                    <a:pt x="72033" y="811"/>
                  </a:lnTo>
                  <a:lnTo>
                    <a:pt x="74343" y="811"/>
                  </a:lnTo>
                  <a:lnTo>
                    <a:pt x="74343" y="1"/>
                  </a:lnTo>
                  <a:close/>
                  <a:moveTo>
                    <a:pt x="76534" y="1"/>
                  </a:moveTo>
                  <a:lnTo>
                    <a:pt x="76534" y="811"/>
                  </a:lnTo>
                  <a:lnTo>
                    <a:pt x="78844" y="811"/>
                  </a:lnTo>
                  <a:lnTo>
                    <a:pt x="78844" y="1"/>
                  </a:lnTo>
                  <a:close/>
                  <a:moveTo>
                    <a:pt x="81034" y="1"/>
                  </a:moveTo>
                  <a:lnTo>
                    <a:pt x="81034" y="811"/>
                  </a:lnTo>
                  <a:lnTo>
                    <a:pt x="83344" y="811"/>
                  </a:lnTo>
                  <a:lnTo>
                    <a:pt x="83344" y="1"/>
                  </a:lnTo>
                  <a:close/>
                  <a:moveTo>
                    <a:pt x="85535" y="1"/>
                  </a:moveTo>
                  <a:lnTo>
                    <a:pt x="85535" y="811"/>
                  </a:lnTo>
                  <a:lnTo>
                    <a:pt x="87845" y="811"/>
                  </a:lnTo>
                  <a:lnTo>
                    <a:pt x="87845" y="1"/>
                  </a:lnTo>
                  <a:close/>
                  <a:moveTo>
                    <a:pt x="90047" y="1"/>
                  </a:moveTo>
                  <a:lnTo>
                    <a:pt x="90047" y="811"/>
                  </a:lnTo>
                  <a:lnTo>
                    <a:pt x="92357" y="811"/>
                  </a:lnTo>
                  <a:lnTo>
                    <a:pt x="92357" y="1"/>
                  </a:lnTo>
                  <a:close/>
                  <a:moveTo>
                    <a:pt x="94548" y="1"/>
                  </a:moveTo>
                  <a:lnTo>
                    <a:pt x="94548" y="811"/>
                  </a:lnTo>
                  <a:lnTo>
                    <a:pt x="96858" y="811"/>
                  </a:lnTo>
                  <a:lnTo>
                    <a:pt x="96858" y="1"/>
                  </a:lnTo>
                  <a:close/>
                  <a:moveTo>
                    <a:pt x="99048" y="1"/>
                  </a:moveTo>
                  <a:lnTo>
                    <a:pt x="99048" y="811"/>
                  </a:lnTo>
                  <a:lnTo>
                    <a:pt x="101358" y="811"/>
                  </a:lnTo>
                  <a:lnTo>
                    <a:pt x="101358" y="1"/>
                  </a:lnTo>
                  <a:close/>
                  <a:moveTo>
                    <a:pt x="103549" y="1"/>
                  </a:moveTo>
                  <a:lnTo>
                    <a:pt x="103549" y="811"/>
                  </a:lnTo>
                  <a:lnTo>
                    <a:pt x="105859" y="811"/>
                  </a:lnTo>
                  <a:lnTo>
                    <a:pt x="105859" y="1"/>
                  </a:lnTo>
                  <a:close/>
                  <a:moveTo>
                    <a:pt x="108050" y="1"/>
                  </a:moveTo>
                  <a:lnTo>
                    <a:pt x="108050" y="811"/>
                  </a:lnTo>
                  <a:lnTo>
                    <a:pt x="110359" y="811"/>
                  </a:lnTo>
                  <a:lnTo>
                    <a:pt x="110359" y="1"/>
                  </a:lnTo>
                  <a:close/>
                  <a:moveTo>
                    <a:pt x="112550" y="1"/>
                  </a:moveTo>
                  <a:lnTo>
                    <a:pt x="112550" y="811"/>
                  </a:lnTo>
                  <a:lnTo>
                    <a:pt x="114860" y="811"/>
                  </a:lnTo>
                  <a:lnTo>
                    <a:pt x="114860" y="1"/>
                  </a:lnTo>
                  <a:close/>
                  <a:moveTo>
                    <a:pt x="117051" y="1"/>
                  </a:moveTo>
                  <a:lnTo>
                    <a:pt x="117051" y="811"/>
                  </a:lnTo>
                  <a:lnTo>
                    <a:pt x="119361" y="811"/>
                  </a:lnTo>
                  <a:lnTo>
                    <a:pt x="119361" y="1"/>
                  </a:lnTo>
                  <a:close/>
                  <a:moveTo>
                    <a:pt x="121551" y="1"/>
                  </a:moveTo>
                  <a:lnTo>
                    <a:pt x="121551" y="811"/>
                  </a:lnTo>
                  <a:lnTo>
                    <a:pt x="123861" y="811"/>
                  </a:lnTo>
                  <a:lnTo>
                    <a:pt x="123861" y="1"/>
                  </a:lnTo>
                  <a:close/>
                  <a:moveTo>
                    <a:pt x="126052" y="1"/>
                  </a:moveTo>
                  <a:lnTo>
                    <a:pt x="126052" y="811"/>
                  </a:lnTo>
                  <a:lnTo>
                    <a:pt x="128362" y="811"/>
                  </a:lnTo>
                  <a:lnTo>
                    <a:pt x="128362" y="1"/>
                  </a:lnTo>
                  <a:close/>
                  <a:moveTo>
                    <a:pt x="130564" y="1"/>
                  </a:moveTo>
                  <a:lnTo>
                    <a:pt x="130564" y="811"/>
                  </a:lnTo>
                  <a:lnTo>
                    <a:pt x="132862" y="811"/>
                  </a:lnTo>
                  <a:lnTo>
                    <a:pt x="132862" y="1"/>
                  </a:lnTo>
                  <a:close/>
                  <a:moveTo>
                    <a:pt x="135065" y="1"/>
                  </a:moveTo>
                  <a:lnTo>
                    <a:pt x="135065" y="811"/>
                  </a:lnTo>
                  <a:lnTo>
                    <a:pt x="137375" y="811"/>
                  </a:lnTo>
                  <a:lnTo>
                    <a:pt x="137375" y="1"/>
                  </a:lnTo>
                  <a:close/>
                  <a:moveTo>
                    <a:pt x="139565" y="1"/>
                  </a:moveTo>
                  <a:lnTo>
                    <a:pt x="139565" y="811"/>
                  </a:lnTo>
                  <a:lnTo>
                    <a:pt x="141875" y="811"/>
                  </a:lnTo>
                  <a:lnTo>
                    <a:pt x="141875" y="1"/>
                  </a:lnTo>
                  <a:close/>
                  <a:moveTo>
                    <a:pt x="144066" y="1"/>
                  </a:moveTo>
                  <a:lnTo>
                    <a:pt x="144066" y="811"/>
                  </a:lnTo>
                  <a:lnTo>
                    <a:pt x="146376" y="811"/>
                  </a:lnTo>
                  <a:lnTo>
                    <a:pt x="146376" y="1"/>
                  </a:lnTo>
                  <a:close/>
                  <a:moveTo>
                    <a:pt x="148567" y="1"/>
                  </a:moveTo>
                  <a:lnTo>
                    <a:pt x="148567" y="811"/>
                  </a:lnTo>
                  <a:lnTo>
                    <a:pt x="150876" y="811"/>
                  </a:lnTo>
                  <a:lnTo>
                    <a:pt x="150876" y="1"/>
                  </a:lnTo>
                  <a:close/>
                  <a:moveTo>
                    <a:pt x="153067" y="1"/>
                  </a:moveTo>
                  <a:lnTo>
                    <a:pt x="153067" y="811"/>
                  </a:lnTo>
                  <a:lnTo>
                    <a:pt x="155377" y="811"/>
                  </a:lnTo>
                  <a:lnTo>
                    <a:pt x="155377" y="1"/>
                  </a:lnTo>
                  <a:close/>
                  <a:moveTo>
                    <a:pt x="157568" y="1"/>
                  </a:moveTo>
                  <a:lnTo>
                    <a:pt x="157568" y="811"/>
                  </a:lnTo>
                  <a:lnTo>
                    <a:pt x="159877" y="811"/>
                  </a:lnTo>
                  <a:lnTo>
                    <a:pt x="159877" y="1"/>
                  </a:lnTo>
                  <a:close/>
                  <a:moveTo>
                    <a:pt x="162068" y="1"/>
                  </a:moveTo>
                  <a:lnTo>
                    <a:pt x="162068" y="811"/>
                  </a:lnTo>
                  <a:lnTo>
                    <a:pt x="164378" y="811"/>
                  </a:lnTo>
                  <a:lnTo>
                    <a:pt x="164378" y="1"/>
                  </a:lnTo>
                  <a:close/>
                  <a:moveTo>
                    <a:pt x="166569" y="1"/>
                  </a:moveTo>
                  <a:lnTo>
                    <a:pt x="166569" y="811"/>
                  </a:lnTo>
                  <a:lnTo>
                    <a:pt x="168879" y="811"/>
                  </a:lnTo>
                  <a:lnTo>
                    <a:pt x="168879" y="1"/>
                  </a:lnTo>
                  <a:close/>
                  <a:moveTo>
                    <a:pt x="171081" y="1"/>
                  </a:moveTo>
                  <a:lnTo>
                    <a:pt x="171081" y="811"/>
                  </a:lnTo>
                  <a:lnTo>
                    <a:pt x="173379" y="811"/>
                  </a:lnTo>
                  <a:lnTo>
                    <a:pt x="173379" y="1"/>
                  </a:lnTo>
                  <a:close/>
                  <a:moveTo>
                    <a:pt x="175582" y="1"/>
                  </a:moveTo>
                  <a:lnTo>
                    <a:pt x="175582" y="811"/>
                  </a:lnTo>
                  <a:lnTo>
                    <a:pt x="177892" y="811"/>
                  </a:lnTo>
                  <a:lnTo>
                    <a:pt x="177892" y="1"/>
                  </a:lnTo>
                  <a:close/>
                  <a:moveTo>
                    <a:pt x="180082" y="1"/>
                  </a:moveTo>
                  <a:lnTo>
                    <a:pt x="180082" y="811"/>
                  </a:lnTo>
                  <a:lnTo>
                    <a:pt x="182392" y="811"/>
                  </a:lnTo>
                  <a:lnTo>
                    <a:pt x="182392" y="1"/>
                  </a:lnTo>
                  <a:close/>
                  <a:moveTo>
                    <a:pt x="184583" y="1"/>
                  </a:moveTo>
                  <a:lnTo>
                    <a:pt x="184583" y="811"/>
                  </a:lnTo>
                  <a:lnTo>
                    <a:pt x="186893" y="811"/>
                  </a:lnTo>
                  <a:lnTo>
                    <a:pt x="186893" y="1"/>
                  </a:lnTo>
                  <a:close/>
                  <a:moveTo>
                    <a:pt x="189084" y="1"/>
                  </a:moveTo>
                  <a:lnTo>
                    <a:pt x="189084" y="811"/>
                  </a:lnTo>
                  <a:lnTo>
                    <a:pt x="191393" y="811"/>
                  </a:lnTo>
                  <a:lnTo>
                    <a:pt x="191393" y="1"/>
                  </a:lnTo>
                  <a:close/>
                  <a:moveTo>
                    <a:pt x="193584" y="1"/>
                  </a:moveTo>
                  <a:lnTo>
                    <a:pt x="193584" y="811"/>
                  </a:lnTo>
                  <a:lnTo>
                    <a:pt x="195894" y="811"/>
                  </a:lnTo>
                  <a:lnTo>
                    <a:pt x="195894" y="1"/>
                  </a:lnTo>
                  <a:close/>
                  <a:moveTo>
                    <a:pt x="198085" y="1"/>
                  </a:moveTo>
                  <a:lnTo>
                    <a:pt x="198085" y="811"/>
                  </a:lnTo>
                  <a:lnTo>
                    <a:pt x="200394" y="811"/>
                  </a:lnTo>
                  <a:lnTo>
                    <a:pt x="200394" y="1"/>
                  </a:lnTo>
                  <a:close/>
                  <a:moveTo>
                    <a:pt x="202585" y="1"/>
                  </a:moveTo>
                  <a:lnTo>
                    <a:pt x="202585" y="811"/>
                  </a:lnTo>
                  <a:lnTo>
                    <a:pt x="204895" y="811"/>
                  </a:lnTo>
                  <a:lnTo>
                    <a:pt x="204895" y="1"/>
                  </a:lnTo>
                  <a:close/>
                  <a:moveTo>
                    <a:pt x="207086" y="1"/>
                  </a:moveTo>
                  <a:lnTo>
                    <a:pt x="207086" y="811"/>
                  </a:lnTo>
                  <a:lnTo>
                    <a:pt x="209396" y="811"/>
                  </a:lnTo>
                  <a:lnTo>
                    <a:pt x="209396" y="1"/>
                  </a:lnTo>
                  <a:close/>
                  <a:moveTo>
                    <a:pt x="211598" y="1"/>
                  </a:moveTo>
                  <a:lnTo>
                    <a:pt x="211598" y="811"/>
                  </a:lnTo>
                  <a:lnTo>
                    <a:pt x="213896" y="811"/>
                  </a:lnTo>
                  <a:lnTo>
                    <a:pt x="213896" y="1"/>
                  </a:lnTo>
                  <a:close/>
                  <a:moveTo>
                    <a:pt x="216099" y="1"/>
                  </a:moveTo>
                  <a:lnTo>
                    <a:pt x="216099" y="811"/>
                  </a:lnTo>
                  <a:lnTo>
                    <a:pt x="218409" y="811"/>
                  </a:lnTo>
                  <a:lnTo>
                    <a:pt x="218409" y="1"/>
                  </a:lnTo>
                  <a:close/>
                  <a:moveTo>
                    <a:pt x="220599" y="1"/>
                  </a:moveTo>
                  <a:lnTo>
                    <a:pt x="220599" y="811"/>
                  </a:lnTo>
                  <a:lnTo>
                    <a:pt x="222909" y="811"/>
                  </a:lnTo>
                  <a:lnTo>
                    <a:pt x="222909" y="1"/>
                  </a:lnTo>
                  <a:close/>
                  <a:moveTo>
                    <a:pt x="225100" y="1"/>
                  </a:moveTo>
                  <a:lnTo>
                    <a:pt x="225100" y="811"/>
                  </a:lnTo>
                  <a:lnTo>
                    <a:pt x="227410" y="811"/>
                  </a:lnTo>
                  <a:lnTo>
                    <a:pt x="227410" y="1"/>
                  </a:lnTo>
                  <a:close/>
                  <a:moveTo>
                    <a:pt x="229600" y="1"/>
                  </a:moveTo>
                  <a:lnTo>
                    <a:pt x="229600" y="811"/>
                  </a:lnTo>
                  <a:lnTo>
                    <a:pt x="231910" y="811"/>
                  </a:lnTo>
                  <a:lnTo>
                    <a:pt x="231910" y="1"/>
                  </a:lnTo>
                  <a:close/>
                  <a:moveTo>
                    <a:pt x="234101" y="1"/>
                  </a:moveTo>
                  <a:lnTo>
                    <a:pt x="234101" y="811"/>
                  </a:lnTo>
                  <a:lnTo>
                    <a:pt x="236411" y="811"/>
                  </a:lnTo>
                  <a:lnTo>
                    <a:pt x="236411" y="1"/>
                  </a:lnTo>
                  <a:close/>
                  <a:moveTo>
                    <a:pt x="238614" y="1"/>
                  </a:moveTo>
                  <a:lnTo>
                    <a:pt x="238590" y="811"/>
                  </a:lnTo>
                  <a:cubicBezTo>
                    <a:pt x="239340" y="834"/>
                    <a:pt x="240102" y="906"/>
                    <a:pt x="240840" y="1013"/>
                  </a:cubicBezTo>
                  <a:lnTo>
                    <a:pt x="240959" y="215"/>
                  </a:lnTo>
                  <a:cubicBezTo>
                    <a:pt x="240197" y="96"/>
                    <a:pt x="239399" y="25"/>
                    <a:pt x="238614" y="1"/>
                  </a:cubicBezTo>
                  <a:close/>
                  <a:moveTo>
                    <a:pt x="243150" y="715"/>
                  </a:moveTo>
                  <a:lnTo>
                    <a:pt x="242924" y="1489"/>
                  </a:lnTo>
                  <a:cubicBezTo>
                    <a:pt x="243638" y="1704"/>
                    <a:pt x="244352" y="1966"/>
                    <a:pt x="245031" y="2275"/>
                  </a:cubicBezTo>
                  <a:lnTo>
                    <a:pt x="245364" y="1537"/>
                  </a:lnTo>
                  <a:cubicBezTo>
                    <a:pt x="244650" y="1215"/>
                    <a:pt x="243900" y="942"/>
                    <a:pt x="243150" y="715"/>
                  </a:cubicBezTo>
                  <a:close/>
                  <a:moveTo>
                    <a:pt x="247353" y="2597"/>
                  </a:moveTo>
                  <a:lnTo>
                    <a:pt x="246924" y="3287"/>
                  </a:lnTo>
                  <a:cubicBezTo>
                    <a:pt x="247555" y="3680"/>
                    <a:pt x="248174" y="4121"/>
                    <a:pt x="248758" y="4597"/>
                  </a:cubicBezTo>
                  <a:lnTo>
                    <a:pt x="249270" y="3966"/>
                  </a:lnTo>
                  <a:cubicBezTo>
                    <a:pt x="248662" y="3466"/>
                    <a:pt x="248019" y="3013"/>
                    <a:pt x="247353" y="2597"/>
                  </a:cubicBezTo>
                  <a:close/>
                  <a:moveTo>
                    <a:pt x="250901" y="5502"/>
                  </a:moveTo>
                  <a:lnTo>
                    <a:pt x="250317" y="6061"/>
                  </a:lnTo>
                  <a:cubicBezTo>
                    <a:pt x="250829" y="6609"/>
                    <a:pt x="251306" y="7192"/>
                    <a:pt x="251734" y="7800"/>
                  </a:cubicBezTo>
                  <a:lnTo>
                    <a:pt x="252401" y="7335"/>
                  </a:lnTo>
                  <a:cubicBezTo>
                    <a:pt x="251937" y="6692"/>
                    <a:pt x="251437" y="6085"/>
                    <a:pt x="250901" y="5502"/>
                  </a:cubicBezTo>
                  <a:close/>
                  <a:moveTo>
                    <a:pt x="253580" y="9240"/>
                  </a:moveTo>
                  <a:lnTo>
                    <a:pt x="252853" y="9621"/>
                  </a:lnTo>
                  <a:cubicBezTo>
                    <a:pt x="253211" y="10288"/>
                    <a:pt x="253520" y="10979"/>
                    <a:pt x="253782" y="11681"/>
                  </a:cubicBezTo>
                  <a:lnTo>
                    <a:pt x="254532" y="11395"/>
                  </a:lnTo>
                  <a:cubicBezTo>
                    <a:pt x="254270" y="10657"/>
                    <a:pt x="253949" y="9931"/>
                    <a:pt x="253580" y="9240"/>
                  </a:cubicBezTo>
                  <a:close/>
                  <a:moveTo>
                    <a:pt x="255175" y="13550"/>
                  </a:moveTo>
                  <a:lnTo>
                    <a:pt x="254377" y="13729"/>
                  </a:lnTo>
                  <a:cubicBezTo>
                    <a:pt x="254544" y="14455"/>
                    <a:pt x="254663" y="15205"/>
                    <a:pt x="254723" y="15955"/>
                  </a:cubicBezTo>
                  <a:lnTo>
                    <a:pt x="255532" y="15884"/>
                  </a:lnTo>
                  <a:cubicBezTo>
                    <a:pt x="255473" y="15098"/>
                    <a:pt x="255342" y="14312"/>
                    <a:pt x="255175" y="13550"/>
                  </a:cubicBezTo>
                  <a:close/>
                  <a:moveTo>
                    <a:pt x="254794" y="18110"/>
                  </a:moveTo>
                  <a:lnTo>
                    <a:pt x="254794" y="20420"/>
                  </a:lnTo>
                  <a:lnTo>
                    <a:pt x="255604" y="20420"/>
                  </a:lnTo>
                  <a:lnTo>
                    <a:pt x="255604" y="18110"/>
                  </a:lnTo>
                  <a:close/>
                  <a:moveTo>
                    <a:pt x="254794" y="22611"/>
                  </a:moveTo>
                  <a:lnTo>
                    <a:pt x="254794" y="24921"/>
                  </a:lnTo>
                  <a:lnTo>
                    <a:pt x="255604" y="24921"/>
                  </a:lnTo>
                  <a:lnTo>
                    <a:pt x="255604" y="22611"/>
                  </a:lnTo>
                  <a:close/>
                  <a:moveTo>
                    <a:pt x="254794" y="27111"/>
                  </a:moveTo>
                  <a:lnTo>
                    <a:pt x="254794" y="29421"/>
                  </a:lnTo>
                  <a:lnTo>
                    <a:pt x="255604" y="29421"/>
                  </a:lnTo>
                  <a:lnTo>
                    <a:pt x="255604" y="27111"/>
                  </a:lnTo>
                  <a:close/>
                  <a:moveTo>
                    <a:pt x="254794" y="31612"/>
                  </a:moveTo>
                  <a:lnTo>
                    <a:pt x="254794" y="33922"/>
                  </a:lnTo>
                  <a:lnTo>
                    <a:pt x="255604" y="33922"/>
                  </a:lnTo>
                  <a:lnTo>
                    <a:pt x="255604" y="31612"/>
                  </a:lnTo>
                  <a:close/>
                  <a:moveTo>
                    <a:pt x="254794" y="36113"/>
                  </a:moveTo>
                  <a:lnTo>
                    <a:pt x="254794" y="38422"/>
                  </a:lnTo>
                  <a:lnTo>
                    <a:pt x="255604" y="38422"/>
                  </a:lnTo>
                  <a:lnTo>
                    <a:pt x="255604" y="36113"/>
                  </a:lnTo>
                  <a:close/>
                  <a:moveTo>
                    <a:pt x="254794" y="40613"/>
                  </a:moveTo>
                  <a:lnTo>
                    <a:pt x="254794" y="42923"/>
                  </a:lnTo>
                  <a:lnTo>
                    <a:pt x="255604" y="42923"/>
                  </a:lnTo>
                  <a:lnTo>
                    <a:pt x="255604" y="40613"/>
                  </a:lnTo>
                  <a:close/>
                  <a:moveTo>
                    <a:pt x="254794" y="45126"/>
                  </a:moveTo>
                  <a:lnTo>
                    <a:pt x="254794" y="47423"/>
                  </a:lnTo>
                  <a:lnTo>
                    <a:pt x="255604" y="47423"/>
                  </a:lnTo>
                  <a:lnTo>
                    <a:pt x="255604" y="45126"/>
                  </a:lnTo>
                  <a:close/>
                  <a:moveTo>
                    <a:pt x="254794" y="49626"/>
                  </a:moveTo>
                  <a:lnTo>
                    <a:pt x="254794" y="51936"/>
                  </a:lnTo>
                  <a:lnTo>
                    <a:pt x="255604" y="51936"/>
                  </a:lnTo>
                  <a:lnTo>
                    <a:pt x="255604" y="49626"/>
                  </a:lnTo>
                  <a:close/>
                  <a:moveTo>
                    <a:pt x="254794" y="54127"/>
                  </a:moveTo>
                  <a:lnTo>
                    <a:pt x="254794" y="56436"/>
                  </a:lnTo>
                  <a:lnTo>
                    <a:pt x="255604" y="56436"/>
                  </a:lnTo>
                  <a:lnTo>
                    <a:pt x="255604" y="54127"/>
                  </a:lnTo>
                  <a:close/>
                  <a:moveTo>
                    <a:pt x="254794" y="58627"/>
                  </a:moveTo>
                  <a:lnTo>
                    <a:pt x="254794" y="60937"/>
                  </a:lnTo>
                  <a:lnTo>
                    <a:pt x="255604" y="60937"/>
                  </a:lnTo>
                  <a:lnTo>
                    <a:pt x="255604" y="58627"/>
                  </a:lnTo>
                  <a:close/>
                  <a:moveTo>
                    <a:pt x="254794" y="63128"/>
                  </a:moveTo>
                  <a:lnTo>
                    <a:pt x="254794" y="65438"/>
                  </a:lnTo>
                  <a:lnTo>
                    <a:pt x="255604" y="65438"/>
                  </a:lnTo>
                  <a:lnTo>
                    <a:pt x="255604" y="63128"/>
                  </a:lnTo>
                  <a:close/>
                  <a:moveTo>
                    <a:pt x="254794" y="67628"/>
                  </a:moveTo>
                  <a:lnTo>
                    <a:pt x="254794" y="69938"/>
                  </a:lnTo>
                  <a:lnTo>
                    <a:pt x="255604" y="69938"/>
                  </a:lnTo>
                  <a:lnTo>
                    <a:pt x="255604" y="67628"/>
                  </a:lnTo>
                  <a:close/>
                  <a:moveTo>
                    <a:pt x="254794" y="72129"/>
                  </a:moveTo>
                  <a:lnTo>
                    <a:pt x="254794" y="74439"/>
                  </a:lnTo>
                  <a:lnTo>
                    <a:pt x="255604" y="74439"/>
                  </a:lnTo>
                  <a:lnTo>
                    <a:pt x="255604" y="72129"/>
                  </a:lnTo>
                  <a:close/>
                  <a:moveTo>
                    <a:pt x="254794" y="76629"/>
                  </a:moveTo>
                  <a:lnTo>
                    <a:pt x="254794" y="78939"/>
                  </a:lnTo>
                  <a:lnTo>
                    <a:pt x="255604" y="78939"/>
                  </a:lnTo>
                  <a:lnTo>
                    <a:pt x="255604" y="76629"/>
                  </a:lnTo>
                  <a:close/>
                  <a:moveTo>
                    <a:pt x="254794" y="81130"/>
                  </a:moveTo>
                  <a:lnTo>
                    <a:pt x="254794" y="83440"/>
                  </a:lnTo>
                  <a:lnTo>
                    <a:pt x="255604" y="83440"/>
                  </a:lnTo>
                  <a:lnTo>
                    <a:pt x="255604" y="81130"/>
                  </a:lnTo>
                  <a:close/>
                  <a:moveTo>
                    <a:pt x="254794" y="85642"/>
                  </a:moveTo>
                  <a:lnTo>
                    <a:pt x="254794" y="87940"/>
                  </a:lnTo>
                  <a:lnTo>
                    <a:pt x="255604" y="87940"/>
                  </a:lnTo>
                  <a:lnTo>
                    <a:pt x="255604" y="85642"/>
                  </a:lnTo>
                  <a:close/>
                  <a:moveTo>
                    <a:pt x="254794" y="90143"/>
                  </a:moveTo>
                  <a:lnTo>
                    <a:pt x="254794" y="92453"/>
                  </a:lnTo>
                  <a:lnTo>
                    <a:pt x="255604" y="92453"/>
                  </a:lnTo>
                  <a:lnTo>
                    <a:pt x="255604" y="90143"/>
                  </a:lnTo>
                  <a:close/>
                  <a:moveTo>
                    <a:pt x="254794" y="94644"/>
                  </a:moveTo>
                  <a:lnTo>
                    <a:pt x="254794" y="96953"/>
                  </a:lnTo>
                  <a:lnTo>
                    <a:pt x="255604" y="96953"/>
                  </a:lnTo>
                  <a:lnTo>
                    <a:pt x="255604" y="94644"/>
                  </a:lnTo>
                  <a:close/>
                  <a:moveTo>
                    <a:pt x="254794" y="99144"/>
                  </a:moveTo>
                  <a:lnTo>
                    <a:pt x="254794" y="101454"/>
                  </a:lnTo>
                  <a:lnTo>
                    <a:pt x="255604" y="101454"/>
                  </a:lnTo>
                  <a:lnTo>
                    <a:pt x="255604" y="99144"/>
                  </a:lnTo>
                  <a:close/>
                  <a:moveTo>
                    <a:pt x="254794" y="103645"/>
                  </a:moveTo>
                  <a:lnTo>
                    <a:pt x="254794" y="105954"/>
                  </a:lnTo>
                  <a:lnTo>
                    <a:pt x="255604" y="105954"/>
                  </a:lnTo>
                  <a:lnTo>
                    <a:pt x="255604" y="103645"/>
                  </a:lnTo>
                  <a:close/>
                </a:path>
              </a:pathLst>
            </a:cu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8" name="Google Shape;455;p22">
              <a:extLst>
                <a:ext uri="{FF2B5EF4-FFF2-40B4-BE49-F238E27FC236}">
                  <a16:creationId xmlns:a16="http://schemas.microsoft.com/office/drawing/2014/main" id="{0D792F49-0F39-4520-ACD3-CA3E5F4E1017}"/>
                </a:ext>
              </a:extLst>
            </p:cNvPr>
            <p:cNvSpPr/>
            <p:nvPr/>
          </p:nvSpPr>
          <p:spPr>
            <a:xfrm>
              <a:off x="0" y="1420785"/>
              <a:ext cx="8502077" cy="3722639"/>
            </a:xfrm>
            <a:custGeom>
              <a:avLst/>
              <a:gdLst/>
              <a:ahLst/>
              <a:cxnLst/>
              <a:rect l="l" t="t" r="r" b="b"/>
              <a:pathLst>
                <a:path w="266189" h="116551" extrusionOk="0">
                  <a:moveTo>
                    <a:pt x="1" y="0"/>
                  </a:moveTo>
                  <a:lnTo>
                    <a:pt x="1" y="452"/>
                  </a:lnTo>
                  <a:lnTo>
                    <a:pt x="241174" y="452"/>
                  </a:lnTo>
                  <a:cubicBezTo>
                    <a:pt x="254711" y="452"/>
                    <a:pt x="265724" y="11478"/>
                    <a:pt x="265724" y="25015"/>
                  </a:cubicBezTo>
                  <a:lnTo>
                    <a:pt x="265724" y="116550"/>
                  </a:lnTo>
                  <a:lnTo>
                    <a:pt x="266189" y="116550"/>
                  </a:lnTo>
                  <a:lnTo>
                    <a:pt x="266189" y="25015"/>
                  </a:lnTo>
                  <a:cubicBezTo>
                    <a:pt x="266189" y="11216"/>
                    <a:pt x="254961" y="0"/>
                    <a:pt x="241174" y="0"/>
                  </a:cubicBezTo>
                  <a:close/>
                </a:path>
              </a:pathLst>
            </a:cu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sp>
          <p:nvSpPr>
            <p:cNvPr id="9" name="Google Shape;456;p22">
              <a:extLst>
                <a:ext uri="{FF2B5EF4-FFF2-40B4-BE49-F238E27FC236}">
                  <a16:creationId xmlns:a16="http://schemas.microsoft.com/office/drawing/2014/main" id="{8E3D11F2-E60A-4811-BBB5-954D2069B22A}"/>
                </a:ext>
              </a:extLst>
            </p:cNvPr>
            <p:cNvSpPr/>
            <p:nvPr/>
          </p:nvSpPr>
          <p:spPr>
            <a:xfrm>
              <a:off x="1" y="2187741"/>
              <a:ext cx="8029397" cy="2955692"/>
            </a:xfrm>
            <a:custGeom>
              <a:avLst/>
              <a:gdLst/>
              <a:ahLst/>
              <a:cxnLst/>
              <a:rect l="l" t="t" r="r" b="b"/>
              <a:pathLst>
                <a:path w="251390" h="101752" extrusionOk="0">
                  <a:moveTo>
                    <a:pt x="1" y="0"/>
                  </a:moveTo>
                  <a:lnTo>
                    <a:pt x="1" y="453"/>
                  </a:lnTo>
                  <a:lnTo>
                    <a:pt x="242483" y="453"/>
                  </a:lnTo>
                  <a:cubicBezTo>
                    <a:pt x="247139" y="453"/>
                    <a:pt x="250925" y="4251"/>
                    <a:pt x="250925" y="8906"/>
                  </a:cubicBezTo>
                  <a:lnTo>
                    <a:pt x="250925" y="101751"/>
                  </a:lnTo>
                  <a:lnTo>
                    <a:pt x="251389" y="101751"/>
                  </a:lnTo>
                  <a:lnTo>
                    <a:pt x="251389" y="8906"/>
                  </a:lnTo>
                  <a:cubicBezTo>
                    <a:pt x="251389" y="3989"/>
                    <a:pt x="247389" y="0"/>
                    <a:pt x="242483" y="0"/>
                  </a:cubicBezTo>
                  <a:close/>
                </a:path>
              </a:pathLst>
            </a:cu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latin typeface="Arial"/>
                <a:cs typeface="Arial"/>
                <a:sym typeface="Arial"/>
              </a:endParaRPr>
            </a:p>
          </p:txBody>
        </p:sp>
      </p:grpSp>
      <p:pic>
        <p:nvPicPr>
          <p:cNvPr id="11" name="Picture 2" descr="Tanroads Logo">
            <a:extLst>
              <a:ext uri="{FF2B5EF4-FFF2-40B4-BE49-F238E27FC236}">
                <a16:creationId xmlns:a16="http://schemas.microsoft.com/office/drawing/2014/main" id="{0CA42BE3-56FE-41D9-89A5-F31AADC6D5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631" y="-13649"/>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6703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32"/>
          <p:cNvSpPr/>
          <p:nvPr/>
        </p:nvSpPr>
        <p:spPr>
          <a:xfrm>
            <a:off x="-755" y="984"/>
            <a:ext cx="4682516" cy="6854329"/>
          </a:xfrm>
          <a:custGeom>
            <a:avLst/>
            <a:gdLst/>
            <a:ahLst/>
            <a:cxnLst/>
            <a:rect l="l" t="t" r="r" b="b"/>
            <a:pathLst>
              <a:path w="2706657" h="3962040" extrusionOk="0">
                <a:moveTo>
                  <a:pt x="1986271" y="0"/>
                </a:moveTo>
                <a:lnTo>
                  <a:pt x="2706657" y="0"/>
                </a:lnTo>
                <a:lnTo>
                  <a:pt x="418482" y="3962040"/>
                </a:lnTo>
                <a:lnTo>
                  <a:pt x="22448" y="3962040"/>
                </a:lnTo>
                <a:lnTo>
                  <a:pt x="0" y="3949082"/>
                </a:lnTo>
                <a:lnTo>
                  <a:pt x="0" y="3439586"/>
                </a:lnTo>
                <a:close/>
              </a:path>
            </a:pathLst>
          </a:custGeom>
          <a:ln/>
        </p:spPr>
        <p:style>
          <a:lnRef idx="3">
            <a:schemeClr val="lt1"/>
          </a:lnRef>
          <a:fillRef idx="1">
            <a:schemeClr val="dk1"/>
          </a:fillRef>
          <a:effectRef idx="1">
            <a:schemeClr val="dk1"/>
          </a:effectRef>
          <a:fontRef idx="minor">
            <a:schemeClr val="lt1"/>
          </a:fontRef>
        </p:style>
        <p:txBody>
          <a:bodyPr spcFirstLastPara="1" wrap="square" lIns="45733" tIns="22867" rIns="45733" bIns="22867" anchor="ctr" anchorCtr="0">
            <a:noAutofit/>
          </a:bodyPr>
          <a:lstStyle/>
          <a:p>
            <a:pPr defTabSz="1219170">
              <a:buClr>
                <a:srgbClr val="000000"/>
              </a:buClr>
            </a:pPr>
            <a:endParaRPr sz="3200" kern="0">
              <a:solidFill>
                <a:srgbClr val="7F7F7F"/>
              </a:solidFill>
              <a:latin typeface="Lato Light"/>
              <a:ea typeface="Lato Light"/>
              <a:cs typeface="Lato Light"/>
              <a:sym typeface="Lato Light"/>
            </a:endParaRPr>
          </a:p>
        </p:txBody>
      </p:sp>
      <p:sp>
        <p:nvSpPr>
          <p:cNvPr id="717" name="Google Shape;717;p32"/>
          <p:cNvSpPr/>
          <p:nvPr/>
        </p:nvSpPr>
        <p:spPr>
          <a:xfrm>
            <a:off x="-757" y="983"/>
            <a:ext cx="4519248" cy="6855412"/>
          </a:xfrm>
          <a:custGeom>
            <a:avLst/>
            <a:gdLst/>
            <a:ahLst/>
            <a:cxnLst/>
            <a:rect l="l" t="t" r="r" b="b"/>
            <a:pathLst>
              <a:path w="9038497" h="13710824" extrusionOk="0">
                <a:moveTo>
                  <a:pt x="419007" y="13266192"/>
                </a:moveTo>
                <a:lnTo>
                  <a:pt x="473832" y="13298579"/>
                </a:lnTo>
                <a:lnTo>
                  <a:pt x="235515" y="13710824"/>
                </a:lnTo>
                <a:lnTo>
                  <a:pt x="171263" y="13710824"/>
                </a:lnTo>
                <a:lnTo>
                  <a:pt x="164805" y="13707156"/>
                </a:lnTo>
                <a:close/>
                <a:moveTo>
                  <a:pt x="927406" y="12386757"/>
                </a:moveTo>
                <a:lnTo>
                  <a:pt x="982232" y="12419144"/>
                </a:lnTo>
                <a:lnTo>
                  <a:pt x="728034" y="12857616"/>
                </a:lnTo>
                <a:lnTo>
                  <a:pt x="673205" y="12826474"/>
                </a:lnTo>
                <a:close/>
                <a:moveTo>
                  <a:pt x="1434560" y="11507321"/>
                </a:moveTo>
                <a:lnTo>
                  <a:pt x="1490634" y="11538462"/>
                </a:lnTo>
                <a:lnTo>
                  <a:pt x="1236433" y="11979426"/>
                </a:lnTo>
                <a:lnTo>
                  <a:pt x="1181604" y="11947039"/>
                </a:lnTo>
                <a:close/>
                <a:moveTo>
                  <a:pt x="1942959" y="10627885"/>
                </a:moveTo>
                <a:lnTo>
                  <a:pt x="1997788" y="10659027"/>
                </a:lnTo>
                <a:lnTo>
                  <a:pt x="1743587" y="11098745"/>
                </a:lnTo>
                <a:lnTo>
                  <a:pt x="1690004" y="11067603"/>
                </a:lnTo>
                <a:close/>
                <a:moveTo>
                  <a:pt x="2451359" y="9747204"/>
                </a:moveTo>
                <a:lnTo>
                  <a:pt x="2506184" y="9779591"/>
                </a:lnTo>
                <a:lnTo>
                  <a:pt x="2251986" y="10219309"/>
                </a:lnTo>
                <a:lnTo>
                  <a:pt x="2197157" y="10188168"/>
                </a:lnTo>
                <a:close/>
                <a:moveTo>
                  <a:pt x="2958512" y="8869014"/>
                </a:moveTo>
                <a:lnTo>
                  <a:pt x="3014587" y="8900156"/>
                </a:lnTo>
                <a:lnTo>
                  <a:pt x="2760385" y="9339873"/>
                </a:lnTo>
                <a:lnTo>
                  <a:pt x="2705560" y="9308732"/>
                </a:lnTo>
                <a:close/>
                <a:moveTo>
                  <a:pt x="3466912" y="7988333"/>
                </a:moveTo>
                <a:lnTo>
                  <a:pt x="3521737" y="8020720"/>
                </a:lnTo>
                <a:lnTo>
                  <a:pt x="3268785" y="8460438"/>
                </a:lnTo>
                <a:lnTo>
                  <a:pt x="3213956" y="8428051"/>
                </a:lnTo>
                <a:close/>
                <a:moveTo>
                  <a:pt x="3975311" y="7108897"/>
                </a:moveTo>
                <a:lnTo>
                  <a:pt x="4030136" y="7141285"/>
                </a:lnTo>
                <a:lnTo>
                  <a:pt x="3777184" y="7581003"/>
                </a:lnTo>
                <a:lnTo>
                  <a:pt x="3721110" y="7549861"/>
                </a:lnTo>
                <a:close/>
                <a:moveTo>
                  <a:pt x="4482464" y="6230708"/>
                </a:moveTo>
                <a:lnTo>
                  <a:pt x="4538539" y="6261849"/>
                </a:lnTo>
                <a:lnTo>
                  <a:pt x="4284338" y="6702813"/>
                </a:lnTo>
                <a:lnTo>
                  <a:pt x="4229509" y="6670425"/>
                </a:lnTo>
                <a:close/>
                <a:moveTo>
                  <a:pt x="4990864" y="5351272"/>
                </a:moveTo>
                <a:lnTo>
                  <a:pt x="5045689" y="5383659"/>
                </a:lnTo>
                <a:lnTo>
                  <a:pt x="4792737" y="5822131"/>
                </a:lnTo>
                <a:lnTo>
                  <a:pt x="4737908" y="5790990"/>
                </a:lnTo>
                <a:close/>
                <a:moveTo>
                  <a:pt x="5499263" y="4471836"/>
                </a:moveTo>
                <a:lnTo>
                  <a:pt x="5554092" y="4502978"/>
                </a:lnTo>
                <a:lnTo>
                  <a:pt x="5301136" y="4942696"/>
                </a:lnTo>
                <a:lnTo>
                  <a:pt x="5245062" y="4911555"/>
                </a:lnTo>
                <a:close/>
                <a:moveTo>
                  <a:pt x="6007663" y="3591155"/>
                </a:moveTo>
                <a:lnTo>
                  <a:pt x="6062491" y="3623543"/>
                </a:lnTo>
                <a:lnTo>
                  <a:pt x="5808290" y="4063260"/>
                </a:lnTo>
                <a:lnTo>
                  <a:pt x="5753465" y="4032119"/>
                </a:lnTo>
                <a:close/>
                <a:moveTo>
                  <a:pt x="6514816" y="2712966"/>
                </a:moveTo>
                <a:lnTo>
                  <a:pt x="6570891" y="2742861"/>
                </a:lnTo>
                <a:lnTo>
                  <a:pt x="6316689" y="3183825"/>
                </a:lnTo>
                <a:lnTo>
                  <a:pt x="6261864" y="3151438"/>
                </a:lnTo>
                <a:close/>
                <a:moveTo>
                  <a:pt x="7023216" y="1832284"/>
                </a:moveTo>
                <a:lnTo>
                  <a:pt x="7078044" y="1864671"/>
                </a:lnTo>
                <a:lnTo>
                  <a:pt x="6825089" y="2304389"/>
                </a:lnTo>
                <a:lnTo>
                  <a:pt x="6769018" y="2272002"/>
                </a:lnTo>
                <a:close/>
                <a:moveTo>
                  <a:pt x="7531615" y="952849"/>
                </a:moveTo>
                <a:lnTo>
                  <a:pt x="7586444" y="983990"/>
                </a:lnTo>
                <a:lnTo>
                  <a:pt x="7332242" y="1423708"/>
                </a:lnTo>
                <a:lnTo>
                  <a:pt x="7277417" y="1392566"/>
                </a:lnTo>
                <a:close/>
                <a:moveTo>
                  <a:pt x="8040014" y="73409"/>
                </a:moveTo>
                <a:lnTo>
                  <a:pt x="8094843" y="104554"/>
                </a:lnTo>
                <a:lnTo>
                  <a:pt x="7840642" y="545518"/>
                </a:lnTo>
                <a:lnTo>
                  <a:pt x="7785816" y="513127"/>
                </a:lnTo>
                <a:close/>
                <a:moveTo>
                  <a:pt x="7200611" y="0"/>
                </a:moveTo>
                <a:lnTo>
                  <a:pt x="7272268" y="0"/>
                </a:lnTo>
                <a:lnTo>
                  <a:pt x="0" y="12599061"/>
                </a:lnTo>
                <a:lnTo>
                  <a:pt x="0" y="12471938"/>
                </a:lnTo>
                <a:close/>
                <a:moveTo>
                  <a:pt x="8963728" y="0"/>
                </a:moveTo>
                <a:lnTo>
                  <a:pt x="9038497" y="0"/>
                </a:lnTo>
                <a:lnTo>
                  <a:pt x="1118577" y="13710824"/>
                </a:lnTo>
                <a:lnTo>
                  <a:pt x="1045006" y="13710824"/>
                </a:lnTo>
                <a:close/>
              </a:path>
            </a:pathLst>
          </a:custGeom>
          <a:solidFill>
            <a:srgbClr val="FFFFFF"/>
          </a:solidFill>
          <a:ln>
            <a:noFill/>
          </a:ln>
        </p:spPr>
        <p:txBody>
          <a:bodyPr spcFirstLastPara="1" wrap="square" lIns="45733" tIns="22867" rIns="45733" bIns="22867" anchor="ctr" anchorCtr="0">
            <a:noAutofit/>
          </a:bodyPr>
          <a:lstStyle/>
          <a:p>
            <a:pPr defTabSz="1219170">
              <a:buClr>
                <a:srgbClr val="000000"/>
              </a:buClr>
            </a:pPr>
            <a:endParaRPr sz="3200" kern="0">
              <a:solidFill>
                <a:srgbClr val="7F7F7F"/>
              </a:solidFill>
              <a:latin typeface="Lato Light"/>
              <a:ea typeface="Lato Light"/>
              <a:cs typeface="Lato Light"/>
              <a:sym typeface="Lato Light"/>
            </a:endParaRPr>
          </a:p>
        </p:txBody>
      </p:sp>
      <p:sp>
        <p:nvSpPr>
          <p:cNvPr id="718" name="Google Shape;718;p32"/>
          <p:cNvSpPr/>
          <p:nvPr/>
        </p:nvSpPr>
        <p:spPr>
          <a:xfrm>
            <a:off x="7502076" y="984"/>
            <a:ext cx="4677024" cy="6854329"/>
          </a:xfrm>
          <a:custGeom>
            <a:avLst/>
            <a:gdLst/>
            <a:ahLst/>
            <a:cxnLst/>
            <a:rect l="l" t="t" r="r" b="b"/>
            <a:pathLst>
              <a:path w="2703482" h="3962040" extrusionOk="0">
                <a:moveTo>
                  <a:pt x="0" y="0"/>
                </a:moveTo>
                <a:lnTo>
                  <a:pt x="720656" y="0"/>
                </a:lnTo>
                <a:lnTo>
                  <a:pt x="2703482" y="3434044"/>
                </a:lnTo>
                <a:lnTo>
                  <a:pt x="2703482" y="3950844"/>
                </a:lnTo>
                <a:lnTo>
                  <a:pt x="2684075" y="3962040"/>
                </a:lnTo>
                <a:lnTo>
                  <a:pt x="2287892" y="3962040"/>
                </a:lnTo>
                <a:close/>
              </a:path>
            </a:pathLst>
          </a:custGeom>
          <a:ln/>
        </p:spPr>
        <p:style>
          <a:lnRef idx="3">
            <a:schemeClr val="lt1"/>
          </a:lnRef>
          <a:fillRef idx="1">
            <a:schemeClr val="dk1"/>
          </a:fillRef>
          <a:effectRef idx="1">
            <a:schemeClr val="dk1"/>
          </a:effectRef>
          <a:fontRef idx="minor">
            <a:schemeClr val="lt1"/>
          </a:fontRef>
        </p:style>
        <p:txBody>
          <a:bodyPr spcFirstLastPara="1" wrap="square" lIns="45733" tIns="22867" rIns="45733" bIns="22867" anchor="ctr" anchorCtr="0">
            <a:noAutofit/>
          </a:bodyPr>
          <a:lstStyle/>
          <a:p>
            <a:pPr defTabSz="1219170">
              <a:buClr>
                <a:srgbClr val="000000"/>
              </a:buClr>
            </a:pPr>
            <a:endParaRPr sz="3200" kern="0">
              <a:solidFill>
                <a:srgbClr val="7F7F7F"/>
              </a:solidFill>
              <a:latin typeface="Lato Light"/>
              <a:ea typeface="Lato Light"/>
              <a:cs typeface="Lato Light"/>
              <a:sym typeface="Lato Light"/>
            </a:endParaRPr>
          </a:p>
        </p:txBody>
      </p:sp>
      <p:sp>
        <p:nvSpPr>
          <p:cNvPr id="719" name="Google Shape;719;p32"/>
          <p:cNvSpPr/>
          <p:nvPr/>
        </p:nvSpPr>
        <p:spPr>
          <a:xfrm>
            <a:off x="7679197" y="983"/>
            <a:ext cx="4511763" cy="6855412"/>
          </a:xfrm>
          <a:custGeom>
            <a:avLst/>
            <a:gdLst/>
            <a:ahLst/>
            <a:cxnLst/>
            <a:rect l="l" t="t" r="r" b="b"/>
            <a:pathLst>
              <a:path w="9023525" h="13710824" extrusionOk="0">
                <a:moveTo>
                  <a:pt x="8610013" y="13266192"/>
                </a:moveTo>
                <a:lnTo>
                  <a:pt x="8864209" y="13707156"/>
                </a:lnTo>
                <a:lnTo>
                  <a:pt x="8857753" y="13710824"/>
                </a:lnTo>
                <a:lnTo>
                  <a:pt x="8793577" y="13710824"/>
                </a:lnTo>
                <a:lnTo>
                  <a:pt x="8556429" y="13298579"/>
                </a:lnTo>
                <a:close/>
                <a:moveTo>
                  <a:pt x="8102855" y="12386757"/>
                </a:moveTo>
                <a:lnTo>
                  <a:pt x="8355811" y="12826474"/>
                </a:lnTo>
                <a:lnTo>
                  <a:pt x="8300981" y="12857616"/>
                </a:lnTo>
                <a:lnTo>
                  <a:pt x="8048029" y="12419144"/>
                </a:lnTo>
                <a:close/>
                <a:moveTo>
                  <a:pt x="7594455" y="11507321"/>
                </a:moveTo>
                <a:lnTo>
                  <a:pt x="7848657" y="11947039"/>
                </a:lnTo>
                <a:lnTo>
                  <a:pt x="7793829" y="11979426"/>
                </a:lnTo>
                <a:lnTo>
                  <a:pt x="7539629" y="11538462"/>
                </a:lnTo>
                <a:close/>
                <a:moveTo>
                  <a:pt x="7086057" y="10627885"/>
                </a:moveTo>
                <a:lnTo>
                  <a:pt x="7340257" y="11067603"/>
                </a:lnTo>
                <a:lnTo>
                  <a:pt x="7285429" y="11098745"/>
                </a:lnTo>
                <a:lnTo>
                  <a:pt x="7031231" y="10659027"/>
                </a:lnTo>
                <a:close/>
                <a:moveTo>
                  <a:pt x="6577657" y="9747204"/>
                </a:moveTo>
                <a:lnTo>
                  <a:pt x="6831857" y="10188168"/>
                </a:lnTo>
                <a:lnTo>
                  <a:pt x="6777029" y="10219309"/>
                </a:lnTo>
                <a:lnTo>
                  <a:pt x="6524077" y="9779591"/>
                </a:lnTo>
                <a:close/>
                <a:moveTo>
                  <a:pt x="6069257" y="8869014"/>
                </a:moveTo>
                <a:lnTo>
                  <a:pt x="6324705" y="9308732"/>
                </a:lnTo>
                <a:lnTo>
                  <a:pt x="6269875" y="9339873"/>
                </a:lnTo>
                <a:lnTo>
                  <a:pt x="6015677" y="8900156"/>
                </a:lnTo>
                <a:close/>
                <a:moveTo>
                  <a:pt x="5562103" y="7988333"/>
                </a:moveTo>
                <a:lnTo>
                  <a:pt x="5816305" y="8428051"/>
                </a:lnTo>
                <a:lnTo>
                  <a:pt x="5761477" y="8460438"/>
                </a:lnTo>
                <a:lnTo>
                  <a:pt x="5507277" y="8020720"/>
                </a:lnTo>
                <a:close/>
                <a:moveTo>
                  <a:pt x="5053705" y="7108897"/>
                </a:moveTo>
                <a:lnTo>
                  <a:pt x="5307905" y="7549861"/>
                </a:lnTo>
                <a:lnTo>
                  <a:pt x="5253077" y="7581003"/>
                </a:lnTo>
                <a:lnTo>
                  <a:pt x="4998879" y="7141285"/>
                </a:lnTo>
                <a:close/>
                <a:moveTo>
                  <a:pt x="4545305" y="6230708"/>
                </a:moveTo>
                <a:lnTo>
                  <a:pt x="4800753" y="6670425"/>
                </a:lnTo>
                <a:lnTo>
                  <a:pt x="4745923" y="6702813"/>
                </a:lnTo>
                <a:lnTo>
                  <a:pt x="4490479" y="6261849"/>
                </a:lnTo>
                <a:close/>
                <a:moveTo>
                  <a:pt x="4038151" y="5351272"/>
                </a:moveTo>
                <a:lnTo>
                  <a:pt x="4292353" y="5790990"/>
                </a:lnTo>
                <a:lnTo>
                  <a:pt x="4237523" y="5822131"/>
                </a:lnTo>
                <a:lnTo>
                  <a:pt x="3983325" y="5383659"/>
                </a:lnTo>
                <a:close/>
                <a:moveTo>
                  <a:pt x="3529751" y="4471836"/>
                </a:moveTo>
                <a:lnTo>
                  <a:pt x="3783953" y="4911555"/>
                </a:lnTo>
                <a:lnTo>
                  <a:pt x="3729125" y="4942696"/>
                </a:lnTo>
                <a:lnTo>
                  <a:pt x="3474927" y="4502978"/>
                </a:lnTo>
                <a:close/>
                <a:moveTo>
                  <a:pt x="3021353" y="3591155"/>
                </a:moveTo>
                <a:lnTo>
                  <a:pt x="3276799" y="4032119"/>
                </a:lnTo>
                <a:lnTo>
                  <a:pt x="3220725" y="4063260"/>
                </a:lnTo>
                <a:lnTo>
                  <a:pt x="2966523" y="3623543"/>
                </a:lnTo>
                <a:close/>
                <a:moveTo>
                  <a:pt x="2514199" y="2712966"/>
                </a:moveTo>
                <a:lnTo>
                  <a:pt x="2768401" y="3151438"/>
                </a:lnTo>
                <a:lnTo>
                  <a:pt x="2713571" y="3183825"/>
                </a:lnTo>
                <a:lnTo>
                  <a:pt x="2459373" y="2742861"/>
                </a:lnTo>
                <a:close/>
                <a:moveTo>
                  <a:pt x="2005799" y="1832284"/>
                </a:moveTo>
                <a:lnTo>
                  <a:pt x="2260001" y="2272002"/>
                </a:lnTo>
                <a:lnTo>
                  <a:pt x="2205171" y="2304389"/>
                </a:lnTo>
                <a:lnTo>
                  <a:pt x="1950973" y="1864671"/>
                </a:lnTo>
                <a:close/>
                <a:moveTo>
                  <a:pt x="1497399" y="952849"/>
                </a:moveTo>
                <a:lnTo>
                  <a:pt x="1752847" y="1392566"/>
                </a:lnTo>
                <a:lnTo>
                  <a:pt x="1696773" y="1423708"/>
                </a:lnTo>
                <a:lnTo>
                  <a:pt x="1442575" y="983990"/>
                </a:lnTo>
                <a:close/>
                <a:moveTo>
                  <a:pt x="990246" y="73409"/>
                </a:moveTo>
                <a:lnTo>
                  <a:pt x="1244448" y="513127"/>
                </a:lnTo>
                <a:lnTo>
                  <a:pt x="1188373" y="545518"/>
                </a:lnTo>
                <a:lnTo>
                  <a:pt x="934175" y="104554"/>
                </a:lnTo>
                <a:close/>
                <a:moveTo>
                  <a:pt x="1756245" y="0"/>
                </a:moveTo>
                <a:lnTo>
                  <a:pt x="1829061" y="0"/>
                </a:lnTo>
                <a:lnTo>
                  <a:pt x="9023525" y="12456013"/>
                </a:lnTo>
                <a:lnTo>
                  <a:pt x="9023525" y="12582084"/>
                </a:lnTo>
                <a:close/>
                <a:moveTo>
                  <a:pt x="0" y="0"/>
                </a:moveTo>
                <a:lnTo>
                  <a:pt x="73533" y="0"/>
                </a:lnTo>
                <a:lnTo>
                  <a:pt x="7990413" y="13710824"/>
                </a:lnTo>
                <a:lnTo>
                  <a:pt x="7916877" y="13710824"/>
                </a:lnTo>
                <a:close/>
              </a:path>
            </a:pathLst>
          </a:custGeom>
          <a:solidFill>
            <a:srgbClr val="FFFFFF"/>
          </a:solidFill>
          <a:ln>
            <a:noFill/>
          </a:ln>
        </p:spPr>
        <p:txBody>
          <a:bodyPr spcFirstLastPara="1" wrap="square" lIns="45733" tIns="22867" rIns="45733" bIns="22867" anchor="ctr" anchorCtr="0">
            <a:noAutofit/>
          </a:bodyPr>
          <a:lstStyle/>
          <a:p>
            <a:pPr defTabSz="1219170">
              <a:buClr>
                <a:srgbClr val="000000"/>
              </a:buClr>
            </a:pPr>
            <a:endParaRPr sz="3200" kern="0">
              <a:solidFill>
                <a:srgbClr val="7F7F7F"/>
              </a:solidFill>
              <a:latin typeface="Lato Light"/>
              <a:ea typeface="Lato Light"/>
              <a:cs typeface="Lato Light"/>
              <a:sym typeface="Lato Light"/>
            </a:endParaRPr>
          </a:p>
        </p:txBody>
      </p:sp>
      <p:sp>
        <p:nvSpPr>
          <p:cNvPr id="720" name="Google Shape;720;p32"/>
          <p:cNvSpPr/>
          <p:nvPr/>
        </p:nvSpPr>
        <p:spPr>
          <a:xfrm>
            <a:off x="12900" y="833"/>
            <a:ext cx="12192000" cy="1466800"/>
          </a:xfrm>
          <a:prstGeom prst="rect">
            <a:avLst/>
          </a:prstGeom>
          <a:solidFill>
            <a:schemeClr val="l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725" name="Google Shape;725;p32"/>
          <p:cNvSpPr txBox="1">
            <a:spLocks noGrp="1"/>
          </p:cNvSpPr>
          <p:nvPr>
            <p:ph type="title"/>
          </p:nvPr>
        </p:nvSpPr>
        <p:spPr>
          <a:xfrm>
            <a:off x="-13657" y="225287"/>
            <a:ext cx="12192757" cy="4901564"/>
          </a:xfrm>
          <a:prstGeom prst="rect">
            <a:avLst/>
          </a:prstGeom>
        </p:spPr>
        <p:txBody>
          <a:bodyPr spcFirstLastPara="1" wrap="square" lIns="121900" tIns="121900" rIns="121900" bIns="121900" anchor="ctr" anchorCtr="0">
            <a:noAutofit/>
          </a:bodyPr>
          <a:lstStyle/>
          <a:p>
            <a:pPr algn="just"/>
            <a:r>
              <a:rPr lang="en-US" sz="3600" dirty="0">
                <a:solidFill>
                  <a:srgbClr val="00B0F0"/>
                </a:solidFill>
                <a:latin typeface="Arial"/>
                <a:ea typeface="Calibri"/>
                <a:cs typeface="Times New Roman"/>
              </a:rPr>
              <a:t>TANROADS </a:t>
            </a:r>
            <a:r>
              <a:rPr lang="pl-PL" sz="3600" dirty="0">
                <a:solidFill>
                  <a:srgbClr val="00B0F0"/>
                </a:solidFill>
                <a:latin typeface="Arial"/>
                <a:ea typeface="Calibri"/>
                <a:cs typeface="Times New Roman"/>
              </a:rPr>
              <a:t>ilianzishwa kwa Waraka wa Serikali uliotolewa kwenye Gazeti za Serikali Na. 293 la tarehe 25 Agosti, 2000 kwa mujibu wa Sheria ya Wakala za Serikali Na. 30 ya Mwaka 1997</a:t>
            </a:r>
            <a:r>
              <a:rPr lang="en-US" sz="3600" dirty="0">
                <a:solidFill>
                  <a:srgbClr val="00B0F0"/>
                </a:solidFill>
                <a:latin typeface="Arial"/>
                <a:ea typeface="Calibri"/>
                <a:cs typeface="Times New Roman"/>
              </a:rPr>
              <a:t> </a:t>
            </a:r>
            <a:r>
              <a:rPr lang="en-US" sz="3600" dirty="0" err="1">
                <a:solidFill>
                  <a:srgbClr val="00B0F0"/>
                </a:solidFill>
                <a:latin typeface="Arial"/>
                <a:ea typeface="Calibri"/>
                <a:cs typeface="Times New Roman"/>
              </a:rPr>
              <a:t>na</a:t>
            </a:r>
            <a:r>
              <a:rPr lang="en-US" sz="3600" dirty="0">
                <a:solidFill>
                  <a:srgbClr val="00B0F0"/>
                </a:solidFill>
                <a:latin typeface="Arial"/>
                <a:ea typeface="Calibri"/>
                <a:cs typeface="Times New Roman"/>
              </a:rPr>
              <a:t> </a:t>
            </a:r>
            <a:r>
              <a:rPr lang="en-US" sz="3600" dirty="0" err="1">
                <a:solidFill>
                  <a:srgbClr val="00B0F0"/>
                </a:solidFill>
                <a:latin typeface="Arial"/>
                <a:ea typeface="Calibri"/>
                <a:cs typeface="Times New Roman"/>
              </a:rPr>
              <a:t>kuhuishwa</a:t>
            </a:r>
            <a:r>
              <a:rPr lang="en-US" sz="3600" dirty="0">
                <a:solidFill>
                  <a:srgbClr val="00B0F0"/>
                </a:solidFill>
                <a:latin typeface="Arial"/>
                <a:ea typeface="Calibri"/>
                <a:cs typeface="Times New Roman"/>
              </a:rPr>
              <a:t> </a:t>
            </a:r>
            <a:r>
              <a:rPr lang="en-US" sz="3600" dirty="0" err="1">
                <a:solidFill>
                  <a:srgbClr val="00B0F0"/>
                </a:solidFill>
                <a:latin typeface="Arial"/>
                <a:ea typeface="Calibri"/>
                <a:cs typeface="Times New Roman"/>
              </a:rPr>
              <a:t>mwaka</a:t>
            </a:r>
            <a:r>
              <a:rPr lang="en-US" sz="3600" dirty="0">
                <a:solidFill>
                  <a:srgbClr val="00B0F0"/>
                </a:solidFill>
                <a:latin typeface="Arial"/>
                <a:ea typeface="Calibri"/>
                <a:cs typeface="Times New Roman"/>
              </a:rPr>
              <a:t> 2020 </a:t>
            </a:r>
            <a:r>
              <a:rPr lang="en-US" sz="3600" dirty="0" err="1">
                <a:solidFill>
                  <a:srgbClr val="00B0F0"/>
                </a:solidFill>
                <a:latin typeface="Arial"/>
                <a:ea typeface="Calibri"/>
                <a:cs typeface="Times New Roman"/>
              </a:rPr>
              <a:t>Wakala</a:t>
            </a:r>
            <a:r>
              <a:rPr lang="en-US" sz="3600" dirty="0">
                <a:solidFill>
                  <a:srgbClr val="00B0F0"/>
                </a:solidFill>
                <a:latin typeface="Arial"/>
                <a:ea typeface="Calibri"/>
                <a:cs typeface="Times New Roman"/>
              </a:rPr>
              <a:t> </a:t>
            </a:r>
            <a:r>
              <a:rPr lang="en-US" sz="3600" dirty="0" err="1">
                <a:solidFill>
                  <a:srgbClr val="00B0F0"/>
                </a:solidFill>
                <a:latin typeface="Arial"/>
                <a:ea typeface="Calibri"/>
                <a:cs typeface="Times New Roman"/>
              </a:rPr>
              <a:t>ilianza</a:t>
            </a:r>
            <a:r>
              <a:rPr lang="pl-PL" sz="3600" dirty="0">
                <a:solidFill>
                  <a:srgbClr val="00B0F0"/>
                </a:solidFill>
                <a:latin typeface="Arial"/>
                <a:ea typeface="Calibri"/>
                <a:cs typeface="Times New Roman"/>
              </a:rPr>
              <a:t> kufanya kazi rasmi tarehe 1 Julai, 2000 katika mikoa 20 iliyokuwepo wakati huo</a:t>
            </a:r>
            <a:r>
              <a:rPr lang="pl-PL" sz="3600" dirty="0">
                <a:solidFill>
                  <a:srgbClr val="000000"/>
                </a:solidFill>
                <a:latin typeface="Arial"/>
                <a:ea typeface="Calibri"/>
                <a:cs typeface="Times New Roman"/>
              </a:rPr>
              <a:t>.</a:t>
            </a:r>
            <a:br>
              <a:rPr lang="en-US" sz="3600" dirty="0">
                <a:solidFill>
                  <a:srgbClr val="000000"/>
                </a:solidFill>
                <a:latin typeface="Arial"/>
                <a:ea typeface="Calibri"/>
                <a:cs typeface="Times New Roman"/>
              </a:rPr>
            </a:br>
            <a:br>
              <a:rPr lang="en-US" sz="3600" dirty="0">
                <a:solidFill>
                  <a:srgbClr val="000000"/>
                </a:solidFill>
                <a:latin typeface="Arial"/>
                <a:ea typeface="Calibri"/>
                <a:cs typeface="Times New Roman"/>
              </a:rPr>
            </a:br>
            <a:r>
              <a:rPr lang="en-US" sz="5400" b="1" dirty="0">
                <a:solidFill>
                  <a:schemeClr val="tx2"/>
                </a:solidFill>
                <a:highlight>
                  <a:srgbClr val="00FF00"/>
                </a:highlight>
                <a:latin typeface="Arial" panose="020B0604020202020204" pitchFamily="34" charset="0"/>
                <a:ea typeface="Calibri"/>
                <a:cs typeface="Arial" panose="020B0604020202020204" pitchFamily="34" charset="0"/>
              </a:rPr>
              <a:t>JUKUMU: </a:t>
            </a:r>
            <a:r>
              <a:rPr lang="en-US" b="1" dirty="0" err="1">
                <a:solidFill>
                  <a:schemeClr val="tx2"/>
                </a:solidFill>
                <a:latin typeface="Arial" panose="020B0604020202020204" pitchFamily="34" charset="0"/>
                <a:ea typeface="Calibri"/>
                <a:cs typeface="Arial" panose="020B0604020202020204" pitchFamily="34" charset="0"/>
              </a:rPr>
              <a:t>Kupanga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kusanifu</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kujenga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na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kuimarisha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barabara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nchini</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na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Kujenga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viwanja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vya</a:t>
            </a:r>
            <a:r>
              <a:rPr lang="en-US" b="1" dirty="0">
                <a:solidFill>
                  <a:schemeClr val="tx2"/>
                </a:solidFill>
                <a:latin typeface="Arial" panose="020B0604020202020204" pitchFamily="34" charset="0"/>
                <a:ea typeface="Calibri"/>
                <a:cs typeface="Arial" panose="020B0604020202020204" pitchFamily="34" charset="0"/>
              </a:rPr>
              <a:t> </a:t>
            </a:r>
            <a:r>
              <a:rPr lang="en-US" b="1" dirty="0" err="1">
                <a:solidFill>
                  <a:schemeClr val="tx2"/>
                </a:solidFill>
                <a:latin typeface="Arial" panose="020B0604020202020204" pitchFamily="34" charset="0"/>
                <a:ea typeface="Calibri"/>
                <a:cs typeface="Arial" panose="020B0604020202020204" pitchFamily="34" charset="0"/>
              </a:rPr>
              <a:t>ndege</a:t>
            </a:r>
            <a:endParaRPr dirty="0"/>
          </a:p>
        </p:txBody>
      </p:sp>
      <p:sp>
        <p:nvSpPr>
          <p:cNvPr id="738" name="Google Shape;738;p32"/>
          <p:cNvSpPr/>
          <p:nvPr/>
        </p:nvSpPr>
        <p:spPr>
          <a:xfrm>
            <a:off x="-79514" y="6351133"/>
            <a:ext cx="12192000" cy="593200"/>
          </a:xfrm>
          <a:prstGeom prst="rect">
            <a:avLst/>
          </a:prstGeom>
          <a:solidFill>
            <a:schemeClr val="lt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latin typeface="Arial"/>
              <a:cs typeface="Arial"/>
              <a:sym typeface="Arial"/>
            </a:endParaRPr>
          </a:p>
        </p:txBody>
      </p:sp>
      <p:sp>
        <p:nvSpPr>
          <p:cNvPr id="29" name="Content Placeholder 2">
            <a:extLst>
              <a:ext uri="{FF2B5EF4-FFF2-40B4-BE49-F238E27FC236}">
                <a16:creationId xmlns:a16="http://schemas.microsoft.com/office/drawing/2014/main" id="{70740F56-F730-469E-B50A-B0D23387602E}"/>
              </a:ext>
            </a:extLst>
          </p:cNvPr>
          <p:cNvSpPr txBox="1">
            <a:spLocks/>
          </p:cNvSpPr>
          <p:nvPr/>
        </p:nvSpPr>
        <p:spPr>
          <a:xfrm>
            <a:off x="1484243" y="5315585"/>
            <a:ext cx="9064487" cy="1717768"/>
          </a:xfrm>
          <a:prstGeom prst="rect">
            <a:avLst/>
          </a:prstGeom>
          <a:solidFill>
            <a:schemeClr val="accent4"/>
          </a:solidFill>
        </p:spPr>
        <p:txBody>
          <a:bodyPr>
            <a:normAutofit fontScale="70000" lnSpcReduction="20000"/>
          </a:bodyPr>
          <a:lst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a:lstStyle>
          <a:p>
            <a:pPr marL="0" indent="0" algn="ctr" eaLnBrk="0" fontAlgn="base" hangingPunct="0">
              <a:lnSpc>
                <a:spcPct val="115000"/>
              </a:lnSpc>
              <a:spcBef>
                <a:spcPts val="0"/>
              </a:spcBef>
              <a:buFont typeface="Corbel" pitchFamily="34" charset="0"/>
              <a:buNone/>
              <a:defRPr/>
            </a:pPr>
            <a:r>
              <a:rPr lang="pl-PL" sz="5800" b="1" kern="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KAULI MBIU YA TANROADS </a:t>
            </a:r>
            <a:endParaRPr lang="en-US" sz="5800" kern="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marL="0" indent="0" algn="ctr" eaLnBrk="0" fontAlgn="base" hangingPunct="0">
              <a:lnSpc>
                <a:spcPct val="150000"/>
              </a:lnSpc>
              <a:spcBef>
                <a:spcPts val="0"/>
              </a:spcBef>
              <a:buClr>
                <a:srgbClr val="E3E3FF"/>
              </a:buClr>
              <a:buFont typeface="Corbel" pitchFamily="34" charset="0"/>
              <a:buNone/>
            </a:pPr>
            <a:r>
              <a:rPr lang="pl-PL" sz="5800" b="1" i="1" kern="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Barabara Nzuri kwa Maendeleo ya Taifa</a:t>
            </a:r>
            <a:endParaRPr lang="en-US" sz="5800" kern="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BBDCC75-D59D-4995-8A87-ABD2C9BA4578}"/>
              </a:ext>
            </a:extLst>
          </p:cNvPr>
          <p:cNvGrpSpPr/>
          <p:nvPr/>
        </p:nvGrpSpPr>
        <p:grpSpPr>
          <a:xfrm>
            <a:off x="426507" y="1"/>
            <a:ext cx="9926659" cy="6858000"/>
            <a:chOff x="4549775" y="1466850"/>
            <a:chExt cx="3092450" cy="3922713"/>
          </a:xfrm>
        </p:grpSpPr>
        <p:sp>
          <p:nvSpPr>
            <p:cNvPr id="6" name="Freeform 5">
              <a:extLst>
                <a:ext uri="{FF2B5EF4-FFF2-40B4-BE49-F238E27FC236}">
                  <a16:creationId xmlns:a16="http://schemas.microsoft.com/office/drawing/2014/main" id="{D1A724F6-CC61-4EAF-B004-6F02D61BF594}"/>
                </a:ext>
              </a:extLst>
            </p:cNvPr>
            <p:cNvSpPr>
              <a:spLocks/>
            </p:cNvSpPr>
            <p:nvPr/>
          </p:nvSpPr>
          <p:spPr bwMode="auto">
            <a:xfrm>
              <a:off x="4549775" y="1466850"/>
              <a:ext cx="3092450" cy="3922713"/>
            </a:xfrm>
            <a:custGeom>
              <a:avLst/>
              <a:gdLst>
                <a:gd name="T0" fmla="*/ 1387 w 4410"/>
                <a:gd name="T1" fmla="*/ 2798 h 2798"/>
                <a:gd name="T2" fmla="*/ 2876 w 4410"/>
                <a:gd name="T3" fmla="*/ 2392 h 2798"/>
                <a:gd name="T4" fmla="*/ 3712 w 4410"/>
                <a:gd name="T5" fmla="*/ 1825 h 2798"/>
                <a:gd name="T6" fmla="*/ 2634 w 4410"/>
                <a:gd name="T7" fmla="*/ 1144 h 2798"/>
                <a:gd name="T8" fmla="*/ 3364 w 4410"/>
                <a:gd name="T9" fmla="*/ 921 h 2798"/>
                <a:gd name="T10" fmla="*/ 4107 w 4410"/>
                <a:gd name="T11" fmla="*/ 631 h 2798"/>
                <a:gd name="T12" fmla="*/ 3500 w 4410"/>
                <a:gd name="T13" fmla="*/ 372 h 2798"/>
                <a:gd name="T14" fmla="*/ 3802 w 4410"/>
                <a:gd name="T15" fmla="*/ 184 h 2798"/>
                <a:gd name="T16" fmla="*/ 4410 w 4410"/>
                <a:gd name="T17" fmla="*/ 0 h 2798"/>
                <a:gd name="T18" fmla="*/ 4066 w 4410"/>
                <a:gd name="T19" fmla="*/ 0 h 2798"/>
                <a:gd name="T20" fmla="*/ 2835 w 4410"/>
                <a:gd name="T21" fmla="*/ 306 h 2798"/>
                <a:gd name="T22" fmla="*/ 3594 w 4410"/>
                <a:gd name="T23" fmla="*/ 621 h 2798"/>
                <a:gd name="T24" fmla="*/ 1949 w 4410"/>
                <a:gd name="T25" fmla="*/ 1104 h 2798"/>
                <a:gd name="T26" fmla="*/ 1939 w 4410"/>
                <a:gd name="T27" fmla="*/ 1191 h 2798"/>
                <a:gd name="T28" fmla="*/ 2829 w 4410"/>
                <a:gd name="T29" fmla="*/ 1822 h 2798"/>
                <a:gd name="T30" fmla="*/ 1136 w 4410"/>
                <a:gd name="T31" fmla="*/ 2243 h 2798"/>
                <a:gd name="T32" fmla="*/ 0 w 4410"/>
                <a:gd name="T33" fmla="*/ 2685 h 2798"/>
                <a:gd name="T34" fmla="*/ 0 w 4410"/>
                <a:gd name="T35" fmla="*/ 2798 h 2798"/>
                <a:gd name="T36" fmla="*/ 1387 w 4410"/>
                <a:gd name="T37" fmla="*/ 2798 h 2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10" h="2798">
                  <a:moveTo>
                    <a:pt x="1387" y="2798"/>
                  </a:moveTo>
                  <a:cubicBezTo>
                    <a:pt x="1590" y="2615"/>
                    <a:pt x="2359" y="2534"/>
                    <a:pt x="2876" y="2392"/>
                  </a:cubicBezTo>
                  <a:cubicBezTo>
                    <a:pt x="3505" y="2220"/>
                    <a:pt x="3693" y="2022"/>
                    <a:pt x="3712" y="1825"/>
                  </a:cubicBezTo>
                  <a:cubicBezTo>
                    <a:pt x="3765" y="1299"/>
                    <a:pt x="2623" y="1305"/>
                    <a:pt x="2634" y="1144"/>
                  </a:cubicBezTo>
                  <a:cubicBezTo>
                    <a:pt x="2644" y="1007"/>
                    <a:pt x="3129" y="948"/>
                    <a:pt x="3364" y="921"/>
                  </a:cubicBezTo>
                  <a:cubicBezTo>
                    <a:pt x="3739" y="879"/>
                    <a:pt x="4086" y="784"/>
                    <a:pt x="4107" y="631"/>
                  </a:cubicBezTo>
                  <a:cubicBezTo>
                    <a:pt x="4143" y="377"/>
                    <a:pt x="3608" y="403"/>
                    <a:pt x="3500" y="372"/>
                  </a:cubicBezTo>
                  <a:cubicBezTo>
                    <a:pt x="3181" y="282"/>
                    <a:pt x="3396" y="234"/>
                    <a:pt x="3802" y="184"/>
                  </a:cubicBezTo>
                  <a:cubicBezTo>
                    <a:pt x="4172" y="138"/>
                    <a:pt x="4365" y="106"/>
                    <a:pt x="4410" y="0"/>
                  </a:cubicBezTo>
                  <a:cubicBezTo>
                    <a:pt x="4066" y="0"/>
                    <a:pt x="4066" y="0"/>
                    <a:pt x="4066" y="0"/>
                  </a:cubicBezTo>
                  <a:cubicBezTo>
                    <a:pt x="3945" y="129"/>
                    <a:pt x="2829" y="68"/>
                    <a:pt x="2835" y="306"/>
                  </a:cubicBezTo>
                  <a:cubicBezTo>
                    <a:pt x="2839" y="481"/>
                    <a:pt x="3599" y="506"/>
                    <a:pt x="3594" y="621"/>
                  </a:cubicBezTo>
                  <a:cubicBezTo>
                    <a:pt x="3587" y="771"/>
                    <a:pt x="2144" y="733"/>
                    <a:pt x="1949" y="1104"/>
                  </a:cubicBezTo>
                  <a:cubicBezTo>
                    <a:pt x="1934" y="1133"/>
                    <a:pt x="1938" y="1156"/>
                    <a:pt x="1939" y="1191"/>
                  </a:cubicBezTo>
                  <a:cubicBezTo>
                    <a:pt x="1952" y="1468"/>
                    <a:pt x="2882" y="1583"/>
                    <a:pt x="2829" y="1822"/>
                  </a:cubicBezTo>
                  <a:cubicBezTo>
                    <a:pt x="2783" y="2029"/>
                    <a:pt x="2384" y="1941"/>
                    <a:pt x="1136" y="2243"/>
                  </a:cubicBezTo>
                  <a:cubicBezTo>
                    <a:pt x="939" y="2291"/>
                    <a:pt x="246" y="2452"/>
                    <a:pt x="0" y="2685"/>
                  </a:cubicBezTo>
                  <a:cubicBezTo>
                    <a:pt x="0" y="2798"/>
                    <a:pt x="0" y="2798"/>
                    <a:pt x="0" y="2798"/>
                  </a:cubicBezTo>
                  <a:lnTo>
                    <a:pt x="1387" y="279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987A8BD2-51F0-4E4F-B22A-0FB2D65078B9}"/>
                </a:ext>
              </a:extLst>
            </p:cNvPr>
            <p:cNvSpPr>
              <a:spLocks/>
            </p:cNvSpPr>
            <p:nvPr/>
          </p:nvSpPr>
          <p:spPr bwMode="auto">
            <a:xfrm>
              <a:off x="4549775" y="1466850"/>
              <a:ext cx="3081338" cy="3763963"/>
            </a:xfrm>
            <a:custGeom>
              <a:avLst/>
              <a:gdLst>
                <a:gd name="T0" fmla="*/ 1387 w 4395"/>
                <a:gd name="T1" fmla="*/ 2685 h 2685"/>
                <a:gd name="T2" fmla="*/ 2876 w 4395"/>
                <a:gd name="T3" fmla="*/ 2292 h 2685"/>
                <a:gd name="T4" fmla="*/ 3712 w 4395"/>
                <a:gd name="T5" fmla="*/ 1742 h 2685"/>
                <a:gd name="T6" fmla="*/ 2634 w 4395"/>
                <a:gd name="T7" fmla="*/ 1082 h 2685"/>
                <a:gd name="T8" fmla="*/ 3364 w 4395"/>
                <a:gd name="T9" fmla="*/ 866 h 2685"/>
                <a:gd name="T10" fmla="*/ 4107 w 4395"/>
                <a:gd name="T11" fmla="*/ 585 h 2685"/>
                <a:gd name="T12" fmla="*/ 3500 w 4395"/>
                <a:gd name="T13" fmla="*/ 334 h 2685"/>
                <a:gd name="T14" fmla="*/ 3802 w 4395"/>
                <a:gd name="T15" fmla="*/ 152 h 2685"/>
                <a:gd name="T16" fmla="*/ 4395 w 4395"/>
                <a:gd name="T17" fmla="*/ 0 h 2685"/>
                <a:gd name="T18" fmla="*/ 4033 w 4395"/>
                <a:gd name="T19" fmla="*/ 0 h 2685"/>
                <a:gd name="T20" fmla="*/ 2840 w 4395"/>
                <a:gd name="T21" fmla="*/ 270 h 2685"/>
                <a:gd name="T22" fmla="*/ 3594 w 4395"/>
                <a:gd name="T23" fmla="*/ 575 h 2685"/>
                <a:gd name="T24" fmla="*/ 1940 w 4395"/>
                <a:gd name="T25" fmla="*/ 1122 h 2685"/>
                <a:gd name="T26" fmla="*/ 2829 w 4395"/>
                <a:gd name="T27" fmla="*/ 1739 h 2685"/>
                <a:gd name="T28" fmla="*/ 1136 w 4395"/>
                <a:gd name="T29" fmla="*/ 2147 h 2685"/>
                <a:gd name="T30" fmla="*/ 0 w 4395"/>
                <a:gd name="T31" fmla="*/ 2685 h 2685"/>
                <a:gd name="T32" fmla="*/ 1387 w 4395"/>
                <a:gd name="T33" fmla="*/ 2685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95" h="2685">
                  <a:moveTo>
                    <a:pt x="1387" y="2685"/>
                  </a:moveTo>
                  <a:cubicBezTo>
                    <a:pt x="1590" y="2508"/>
                    <a:pt x="2359" y="2429"/>
                    <a:pt x="2876" y="2292"/>
                  </a:cubicBezTo>
                  <a:cubicBezTo>
                    <a:pt x="3505" y="2125"/>
                    <a:pt x="3714" y="1934"/>
                    <a:pt x="3712" y="1742"/>
                  </a:cubicBezTo>
                  <a:cubicBezTo>
                    <a:pt x="3708" y="1359"/>
                    <a:pt x="2623" y="1238"/>
                    <a:pt x="2634" y="1082"/>
                  </a:cubicBezTo>
                  <a:cubicBezTo>
                    <a:pt x="2644" y="949"/>
                    <a:pt x="3129" y="892"/>
                    <a:pt x="3364" y="866"/>
                  </a:cubicBezTo>
                  <a:cubicBezTo>
                    <a:pt x="3739" y="825"/>
                    <a:pt x="4110" y="735"/>
                    <a:pt x="4107" y="585"/>
                  </a:cubicBezTo>
                  <a:cubicBezTo>
                    <a:pt x="4104" y="397"/>
                    <a:pt x="3608" y="364"/>
                    <a:pt x="3500" y="334"/>
                  </a:cubicBezTo>
                  <a:cubicBezTo>
                    <a:pt x="3181" y="247"/>
                    <a:pt x="3396" y="202"/>
                    <a:pt x="3802" y="152"/>
                  </a:cubicBezTo>
                  <a:cubicBezTo>
                    <a:pt x="4266" y="94"/>
                    <a:pt x="4362" y="62"/>
                    <a:pt x="4395" y="0"/>
                  </a:cubicBezTo>
                  <a:cubicBezTo>
                    <a:pt x="4033" y="0"/>
                    <a:pt x="4033" y="0"/>
                    <a:pt x="4033" y="0"/>
                  </a:cubicBezTo>
                  <a:cubicBezTo>
                    <a:pt x="3907" y="77"/>
                    <a:pt x="2921" y="89"/>
                    <a:pt x="2840" y="270"/>
                  </a:cubicBezTo>
                  <a:cubicBezTo>
                    <a:pt x="2773" y="419"/>
                    <a:pt x="3599" y="464"/>
                    <a:pt x="3594" y="575"/>
                  </a:cubicBezTo>
                  <a:cubicBezTo>
                    <a:pt x="3585" y="751"/>
                    <a:pt x="2014" y="702"/>
                    <a:pt x="1940" y="1122"/>
                  </a:cubicBezTo>
                  <a:cubicBezTo>
                    <a:pt x="1893" y="1387"/>
                    <a:pt x="2882" y="1508"/>
                    <a:pt x="2829" y="1739"/>
                  </a:cubicBezTo>
                  <a:cubicBezTo>
                    <a:pt x="2783" y="1940"/>
                    <a:pt x="2384" y="1854"/>
                    <a:pt x="1136" y="2147"/>
                  </a:cubicBezTo>
                  <a:cubicBezTo>
                    <a:pt x="907" y="2200"/>
                    <a:pt x="169" y="2442"/>
                    <a:pt x="0" y="2685"/>
                  </a:cubicBezTo>
                  <a:lnTo>
                    <a:pt x="1387" y="2685"/>
                  </a:lnTo>
                  <a:close/>
                </a:path>
              </a:pathLst>
            </a:custGeom>
            <a:solidFill>
              <a:schemeClr val="tx1">
                <a:lumMod val="90000"/>
                <a:lumOff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9" name="TextBox 8">
            <a:extLst>
              <a:ext uri="{FF2B5EF4-FFF2-40B4-BE49-F238E27FC236}">
                <a16:creationId xmlns:a16="http://schemas.microsoft.com/office/drawing/2014/main" id="{565A7007-B6F4-40B9-882E-39A363A27E31}"/>
              </a:ext>
            </a:extLst>
          </p:cNvPr>
          <p:cNvSpPr txBox="1"/>
          <p:nvPr/>
        </p:nvSpPr>
        <p:spPr>
          <a:xfrm>
            <a:off x="2266765" y="-33275"/>
            <a:ext cx="6819932" cy="584775"/>
          </a:xfrm>
          <a:prstGeom prst="rect">
            <a:avLst/>
          </a:prstGeom>
          <a:noFill/>
        </p:spPr>
        <p:txBody>
          <a:bodyPr wrap="square" rtlCol="0">
            <a:spAutoFit/>
          </a:bodyPr>
          <a:lstStyle/>
          <a:p>
            <a:pPr lvl="0">
              <a:defRPr/>
            </a:pPr>
            <a:r>
              <a:rPr lang="en-US" sz="3200" b="1" dirty="0">
                <a:solidFill>
                  <a:srgbClr val="00B050"/>
                </a:solidFill>
                <a:latin typeface="Open Sans" panose="020B0606030504020204"/>
                <a:ea typeface="Noto Sans" panose="020B0502040504020204" pitchFamily="34"/>
                <a:cs typeface="Noto Sans" panose="020B0502040504020204" pitchFamily="34"/>
              </a:rPr>
              <a:t>KAZI ZA TANROADS</a:t>
            </a:r>
          </a:p>
        </p:txBody>
      </p:sp>
      <p:grpSp>
        <p:nvGrpSpPr>
          <p:cNvPr id="10" name="Group 9">
            <a:extLst>
              <a:ext uri="{FF2B5EF4-FFF2-40B4-BE49-F238E27FC236}">
                <a16:creationId xmlns:a16="http://schemas.microsoft.com/office/drawing/2014/main" id="{1CD51FE4-1BE9-4725-8C5E-D585E86C49EB}"/>
              </a:ext>
            </a:extLst>
          </p:cNvPr>
          <p:cNvGrpSpPr/>
          <p:nvPr/>
        </p:nvGrpSpPr>
        <p:grpSpPr>
          <a:xfrm>
            <a:off x="456790" y="5159970"/>
            <a:ext cx="1462984" cy="1592492"/>
            <a:chOff x="7478257" y="2193205"/>
            <a:chExt cx="452893" cy="700189"/>
          </a:xfrm>
        </p:grpSpPr>
        <p:sp>
          <p:nvSpPr>
            <p:cNvPr id="11" name="Oval 10">
              <a:extLst>
                <a:ext uri="{FF2B5EF4-FFF2-40B4-BE49-F238E27FC236}">
                  <a16:creationId xmlns:a16="http://schemas.microsoft.com/office/drawing/2014/main" id="{AC61A92C-7461-488B-B685-D8503D3CD944}"/>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7">
              <a:extLst>
                <a:ext uri="{FF2B5EF4-FFF2-40B4-BE49-F238E27FC236}">
                  <a16:creationId xmlns:a16="http://schemas.microsoft.com/office/drawing/2014/main" id="{EAFE7348-1270-48F4-B06C-3337B907A185}"/>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02" name="Group 101">
            <a:extLst>
              <a:ext uri="{FF2B5EF4-FFF2-40B4-BE49-F238E27FC236}">
                <a16:creationId xmlns:a16="http://schemas.microsoft.com/office/drawing/2014/main" id="{043ABD47-F9C4-4180-B251-BA5EA328BD7A}"/>
              </a:ext>
            </a:extLst>
          </p:cNvPr>
          <p:cNvGrpSpPr/>
          <p:nvPr/>
        </p:nvGrpSpPr>
        <p:grpSpPr>
          <a:xfrm>
            <a:off x="107950" y="67734"/>
            <a:ext cx="10839450" cy="6701366"/>
            <a:chOff x="2943225" y="38100"/>
            <a:chExt cx="6305550" cy="6818313"/>
          </a:xfrm>
          <a:solidFill>
            <a:schemeClr val="bg1"/>
          </a:solidFill>
        </p:grpSpPr>
        <p:sp>
          <p:nvSpPr>
            <p:cNvPr id="103" name="Freeform 86">
              <a:extLst>
                <a:ext uri="{FF2B5EF4-FFF2-40B4-BE49-F238E27FC236}">
                  <a16:creationId xmlns:a16="http://schemas.microsoft.com/office/drawing/2014/main" id="{80F0C35D-6EE0-4A50-A875-08A1FCAEBABF}"/>
                </a:ext>
              </a:extLst>
            </p:cNvPr>
            <p:cNvSpPr>
              <a:spLocks/>
            </p:cNvSpPr>
            <p:nvPr/>
          </p:nvSpPr>
          <p:spPr bwMode="auto">
            <a:xfrm>
              <a:off x="2943225" y="6856413"/>
              <a:ext cx="6305550" cy="0"/>
            </a:xfrm>
            <a:custGeom>
              <a:avLst/>
              <a:gdLst>
                <a:gd name="T0" fmla="*/ 0 w 15350"/>
                <a:gd name="T1" fmla="*/ 15350 w 15350"/>
              </a:gdLst>
              <a:ahLst/>
              <a:cxnLst>
                <a:cxn ang="0">
                  <a:pos x="T0" y="0"/>
                </a:cxn>
                <a:cxn ang="0">
                  <a:pos x="T1" y="0"/>
                </a:cxn>
              </a:cxnLst>
              <a:rect l="0" t="0" r="r" b="b"/>
              <a:pathLst>
                <a:path w="15350">
                  <a:moveTo>
                    <a:pt x="0" y="0"/>
                  </a:moveTo>
                  <a:cubicBezTo>
                    <a:pt x="5120" y="0"/>
                    <a:pt x="10235" y="0"/>
                    <a:pt x="153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89">
              <a:extLst>
                <a:ext uri="{FF2B5EF4-FFF2-40B4-BE49-F238E27FC236}">
                  <a16:creationId xmlns:a16="http://schemas.microsoft.com/office/drawing/2014/main" id="{A154FF12-18DB-454D-AEBB-AEE97A349C8C}"/>
                </a:ext>
              </a:extLst>
            </p:cNvPr>
            <p:cNvSpPr>
              <a:spLocks/>
            </p:cNvSpPr>
            <p:nvPr/>
          </p:nvSpPr>
          <p:spPr bwMode="auto">
            <a:xfrm>
              <a:off x="6410325" y="5073650"/>
              <a:ext cx="330200" cy="195263"/>
            </a:xfrm>
            <a:custGeom>
              <a:avLst/>
              <a:gdLst>
                <a:gd name="T0" fmla="*/ 15 w 803"/>
                <a:gd name="T1" fmla="*/ 238 h 238"/>
                <a:gd name="T2" fmla="*/ 0 w 803"/>
                <a:gd name="T3" fmla="*/ 176 h 238"/>
                <a:gd name="T4" fmla="*/ 789 w 803"/>
                <a:gd name="T5" fmla="*/ 0 h 238"/>
                <a:gd name="T6" fmla="*/ 803 w 803"/>
                <a:gd name="T7" fmla="*/ 56 h 238"/>
                <a:gd name="T8" fmla="*/ 15 w 803"/>
                <a:gd name="T9" fmla="*/ 238 h 238"/>
              </a:gdLst>
              <a:ahLst/>
              <a:cxnLst>
                <a:cxn ang="0">
                  <a:pos x="T0" y="T1"/>
                </a:cxn>
                <a:cxn ang="0">
                  <a:pos x="T2" y="T3"/>
                </a:cxn>
                <a:cxn ang="0">
                  <a:pos x="T4" y="T5"/>
                </a:cxn>
                <a:cxn ang="0">
                  <a:pos x="T6" y="T7"/>
                </a:cxn>
                <a:cxn ang="0">
                  <a:pos x="T8" y="T9"/>
                </a:cxn>
              </a:cxnLst>
              <a:rect l="0" t="0" r="r" b="b"/>
              <a:pathLst>
                <a:path w="803" h="238">
                  <a:moveTo>
                    <a:pt x="15" y="238"/>
                  </a:moveTo>
                  <a:cubicBezTo>
                    <a:pt x="10" y="218"/>
                    <a:pt x="5" y="199"/>
                    <a:pt x="0" y="176"/>
                  </a:cubicBezTo>
                  <a:cubicBezTo>
                    <a:pt x="264" y="117"/>
                    <a:pt x="525" y="59"/>
                    <a:pt x="789" y="0"/>
                  </a:cubicBezTo>
                  <a:cubicBezTo>
                    <a:pt x="795" y="22"/>
                    <a:pt x="799" y="40"/>
                    <a:pt x="803" y="56"/>
                  </a:cubicBezTo>
                  <a:cubicBezTo>
                    <a:pt x="769" y="77"/>
                    <a:pt x="175" y="214"/>
                    <a:pt x="15"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5" name="Freeform 90">
              <a:extLst>
                <a:ext uri="{FF2B5EF4-FFF2-40B4-BE49-F238E27FC236}">
                  <a16:creationId xmlns:a16="http://schemas.microsoft.com/office/drawing/2014/main" id="{34BE5A1F-E8DD-4233-81A0-9CD1CD1228B4}"/>
                </a:ext>
              </a:extLst>
            </p:cNvPr>
            <p:cNvSpPr>
              <a:spLocks/>
            </p:cNvSpPr>
            <p:nvPr/>
          </p:nvSpPr>
          <p:spPr bwMode="auto">
            <a:xfrm>
              <a:off x="5848350" y="5321300"/>
              <a:ext cx="330200" cy="184150"/>
            </a:xfrm>
            <a:custGeom>
              <a:avLst/>
              <a:gdLst>
                <a:gd name="T0" fmla="*/ 792 w 804"/>
                <a:gd name="T1" fmla="*/ 4 h 224"/>
                <a:gd name="T2" fmla="*/ 804 w 804"/>
                <a:gd name="T3" fmla="*/ 61 h 224"/>
                <a:gd name="T4" fmla="*/ 13 w 804"/>
                <a:gd name="T5" fmla="*/ 224 h 224"/>
                <a:gd name="T6" fmla="*/ 2 w 804"/>
                <a:gd name="T7" fmla="*/ 184 h 224"/>
                <a:gd name="T8" fmla="*/ 0 w 804"/>
                <a:gd name="T9" fmla="*/ 166 h 224"/>
                <a:gd name="T10" fmla="*/ 792 w 804"/>
                <a:gd name="T11" fmla="*/ 4 h 224"/>
              </a:gdLst>
              <a:ahLst/>
              <a:cxnLst>
                <a:cxn ang="0">
                  <a:pos x="T0" y="T1"/>
                </a:cxn>
                <a:cxn ang="0">
                  <a:pos x="T2" y="T3"/>
                </a:cxn>
                <a:cxn ang="0">
                  <a:pos x="T4" y="T5"/>
                </a:cxn>
                <a:cxn ang="0">
                  <a:pos x="T6" y="T7"/>
                </a:cxn>
                <a:cxn ang="0">
                  <a:pos x="T8" y="T9"/>
                </a:cxn>
                <a:cxn ang="0">
                  <a:pos x="T10" y="T11"/>
                </a:cxn>
              </a:cxnLst>
              <a:rect l="0" t="0" r="r" b="b"/>
              <a:pathLst>
                <a:path w="804" h="224">
                  <a:moveTo>
                    <a:pt x="792" y="4"/>
                  </a:moveTo>
                  <a:cubicBezTo>
                    <a:pt x="795" y="20"/>
                    <a:pt x="799" y="38"/>
                    <a:pt x="804" y="61"/>
                  </a:cubicBezTo>
                  <a:cubicBezTo>
                    <a:pt x="539" y="118"/>
                    <a:pt x="277" y="171"/>
                    <a:pt x="13" y="224"/>
                  </a:cubicBezTo>
                  <a:cubicBezTo>
                    <a:pt x="8" y="207"/>
                    <a:pt x="4" y="196"/>
                    <a:pt x="2" y="184"/>
                  </a:cubicBezTo>
                  <a:cubicBezTo>
                    <a:pt x="0" y="178"/>
                    <a:pt x="1" y="171"/>
                    <a:pt x="0" y="166"/>
                  </a:cubicBezTo>
                  <a:cubicBezTo>
                    <a:pt x="32" y="149"/>
                    <a:pt x="757" y="0"/>
                    <a:pt x="79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1">
              <a:extLst>
                <a:ext uri="{FF2B5EF4-FFF2-40B4-BE49-F238E27FC236}">
                  <a16:creationId xmlns:a16="http://schemas.microsoft.com/office/drawing/2014/main" id="{BCA7B6DD-0A17-41FC-AD03-599FCDDF3EF6}"/>
                </a:ext>
              </a:extLst>
            </p:cNvPr>
            <p:cNvSpPr>
              <a:spLocks/>
            </p:cNvSpPr>
            <p:nvPr/>
          </p:nvSpPr>
          <p:spPr bwMode="auto">
            <a:xfrm>
              <a:off x="5286375" y="5554663"/>
              <a:ext cx="331788" cy="204788"/>
            </a:xfrm>
            <a:custGeom>
              <a:avLst/>
              <a:gdLst>
                <a:gd name="T0" fmla="*/ 781 w 807"/>
                <a:gd name="T1" fmla="*/ 0 h 250"/>
                <a:gd name="T2" fmla="*/ 790 w 807"/>
                <a:gd name="T3" fmla="*/ 12 h 250"/>
                <a:gd name="T4" fmla="*/ 758 w 807"/>
                <a:gd name="T5" fmla="*/ 75 h 250"/>
                <a:gd name="T6" fmla="*/ 56 w 807"/>
                <a:gd name="T7" fmla="*/ 244 h 250"/>
                <a:gd name="T8" fmla="*/ 17 w 807"/>
                <a:gd name="T9" fmla="*/ 250 h 250"/>
                <a:gd name="T10" fmla="*/ 0 w 807"/>
                <a:gd name="T11" fmla="*/ 189 h 250"/>
                <a:gd name="T12" fmla="*/ 781 w 807"/>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807" h="250">
                  <a:moveTo>
                    <a:pt x="781" y="0"/>
                  </a:moveTo>
                  <a:cubicBezTo>
                    <a:pt x="787" y="8"/>
                    <a:pt x="789" y="10"/>
                    <a:pt x="790" y="12"/>
                  </a:cubicBezTo>
                  <a:cubicBezTo>
                    <a:pt x="807" y="59"/>
                    <a:pt x="805" y="63"/>
                    <a:pt x="758" y="75"/>
                  </a:cubicBezTo>
                  <a:cubicBezTo>
                    <a:pt x="524" y="131"/>
                    <a:pt x="290" y="188"/>
                    <a:pt x="56" y="244"/>
                  </a:cubicBezTo>
                  <a:cubicBezTo>
                    <a:pt x="44" y="247"/>
                    <a:pt x="33" y="248"/>
                    <a:pt x="17" y="250"/>
                  </a:cubicBezTo>
                  <a:cubicBezTo>
                    <a:pt x="11" y="231"/>
                    <a:pt x="6" y="212"/>
                    <a:pt x="0" y="189"/>
                  </a:cubicBezTo>
                  <a:cubicBezTo>
                    <a:pt x="261" y="120"/>
                    <a:pt x="521" y="58"/>
                    <a:pt x="78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92">
              <a:extLst>
                <a:ext uri="{FF2B5EF4-FFF2-40B4-BE49-F238E27FC236}">
                  <a16:creationId xmlns:a16="http://schemas.microsoft.com/office/drawing/2014/main" id="{87492318-48DD-4AF8-B833-3865E380FF5B}"/>
                </a:ext>
              </a:extLst>
            </p:cNvPr>
            <p:cNvSpPr>
              <a:spLocks/>
            </p:cNvSpPr>
            <p:nvPr/>
          </p:nvSpPr>
          <p:spPr bwMode="auto">
            <a:xfrm>
              <a:off x="6969125" y="4754563"/>
              <a:ext cx="323850" cy="255588"/>
            </a:xfrm>
            <a:custGeom>
              <a:avLst/>
              <a:gdLst>
                <a:gd name="T0" fmla="*/ 765 w 790"/>
                <a:gd name="T1" fmla="*/ 0 h 311"/>
                <a:gd name="T2" fmla="*/ 790 w 790"/>
                <a:gd name="T3" fmla="*/ 58 h 311"/>
                <a:gd name="T4" fmla="*/ 749 w 790"/>
                <a:gd name="T5" fmla="*/ 78 h 311"/>
                <a:gd name="T6" fmla="*/ 200 w 790"/>
                <a:gd name="T7" fmla="*/ 261 h 311"/>
                <a:gd name="T8" fmla="*/ 19 w 790"/>
                <a:gd name="T9" fmla="*/ 311 h 311"/>
                <a:gd name="T10" fmla="*/ 0 w 790"/>
                <a:gd name="T11" fmla="*/ 246 h 311"/>
                <a:gd name="T12" fmla="*/ 765 w 790"/>
                <a:gd name="T13" fmla="*/ 0 h 311"/>
              </a:gdLst>
              <a:ahLst/>
              <a:cxnLst>
                <a:cxn ang="0">
                  <a:pos x="T0" y="T1"/>
                </a:cxn>
                <a:cxn ang="0">
                  <a:pos x="T2" y="T3"/>
                </a:cxn>
                <a:cxn ang="0">
                  <a:pos x="T4" y="T5"/>
                </a:cxn>
                <a:cxn ang="0">
                  <a:pos x="T6" y="T7"/>
                </a:cxn>
                <a:cxn ang="0">
                  <a:pos x="T8" y="T9"/>
                </a:cxn>
                <a:cxn ang="0">
                  <a:pos x="T10" y="T11"/>
                </a:cxn>
                <a:cxn ang="0">
                  <a:pos x="T12" y="T13"/>
                </a:cxn>
              </a:cxnLst>
              <a:rect l="0" t="0" r="r" b="b"/>
              <a:pathLst>
                <a:path w="790" h="311">
                  <a:moveTo>
                    <a:pt x="765" y="0"/>
                  </a:moveTo>
                  <a:cubicBezTo>
                    <a:pt x="774" y="21"/>
                    <a:pt x="781" y="38"/>
                    <a:pt x="790" y="58"/>
                  </a:cubicBezTo>
                  <a:cubicBezTo>
                    <a:pt x="775" y="66"/>
                    <a:pt x="762" y="73"/>
                    <a:pt x="749" y="78"/>
                  </a:cubicBezTo>
                  <a:cubicBezTo>
                    <a:pt x="570" y="151"/>
                    <a:pt x="386" y="208"/>
                    <a:pt x="200" y="261"/>
                  </a:cubicBezTo>
                  <a:cubicBezTo>
                    <a:pt x="142" y="277"/>
                    <a:pt x="83" y="293"/>
                    <a:pt x="19" y="311"/>
                  </a:cubicBezTo>
                  <a:cubicBezTo>
                    <a:pt x="12" y="289"/>
                    <a:pt x="7" y="270"/>
                    <a:pt x="0" y="246"/>
                  </a:cubicBezTo>
                  <a:cubicBezTo>
                    <a:pt x="260" y="175"/>
                    <a:pt x="515" y="103"/>
                    <a:pt x="76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93">
              <a:extLst>
                <a:ext uri="{FF2B5EF4-FFF2-40B4-BE49-F238E27FC236}">
                  <a16:creationId xmlns:a16="http://schemas.microsoft.com/office/drawing/2014/main" id="{3E4C61FA-3624-4BF4-B4F7-72E3C2B3FF85}"/>
                </a:ext>
              </a:extLst>
            </p:cNvPr>
            <p:cNvSpPr>
              <a:spLocks/>
            </p:cNvSpPr>
            <p:nvPr/>
          </p:nvSpPr>
          <p:spPr bwMode="auto">
            <a:xfrm>
              <a:off x="4735513" y="5840413"/>
              <a:ext cx="323850" cy="257175"/>
            </a:xfrm>
            <a:custGeom>
              <a:avLst/>
              <a:gdLst>
                <a:gd name="T0" fmla="*/ 22 w 787"/>
                <a:gd name="T1" fmla="*/ 314 h 314"/>
                <a:gd name="T2" fmla="*/ 0 w 787"/>
                <a:gd name="T3" fmla="*/ 257 h 314"/>
                <a:gd name="T4" fmla="*/ 770 w 787"/>
                <a:gd name="T5" fmla="*/ 0 h 314"/>
                <a:gd name="T6" fmla="*/ 787 w 787"/>
                <a:gd name="T7" fmla="*/ 59 h 314"/>
                <a:gd name="T8" fmla="*/ 22 w 787"/>
                <a:gd name="T9" fmla="*/ 314 h 314"/>
              </a:gdLst>
              <a:ahLst/>
              <a:cxnLst>
                <a:cxn ang="0">
                  <a:pos x="T0" y="T1"/>
                </a:cxn>
                <a:cxn ang="0">
                  <a:pos x="T2" y="T3"/>
                </a:cxn>
                <a:cxn ang="0">
                  <a:pos x="T4" y="T5"/>
                </a:cxn>
                <a:cxn ang="0">
                  <a:pos x="T6" y="T7"/>
                </a:cxn>
                <a:cxn ang="0">
                  <a:pos x="T8" y="T9"/>
                </a:cxn>
              </a:cxnLst>
              <a:rect l="0" t="0" r="r" b="b"/>
              <a:pathLst>
                <a:path w="787" h="314">
                  <a:moveTo>
                    <a:pt x="22" y="314"/>
                  </a:moveTo>
                  <a:cubicBezTo>
                    <a:pt x="15" y="295"/>
                    <a:pt x="8" y="278"/>
                    <a:pt x="0" y="257"/>
                  </a:cubicBezTo>
                  <a:cubicBezTo>
                    <a:pt x="254" y="159"/>
                    <a:pt x="509" y="76"/>
                    <a:pt x="770" y="0"/>
                  </a:cubicBezTo>
                  <a:cubicBezTo>
                    <a:pt x="777" y="23"/>
                    <a:pt x="782" y="41"/>
                    <a:pt x="787" y="59"/>
                  </a:cubicBezTo>
                  <a:cubicBezTo>
                    <a:pt x="531" y="145"/>
                    <a:pt x="279" y="229"/>
                    <a:pt x="22"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9" name="Freeform 94">
              <a:extLst>
                <a:ext uri="{FF2B5EF4-FFF2-40B4-BE49-F238E27FC236}">
                  <a16:creationId xmlns:a16="http://schemas.microsoft.com/office/drawing/2014/main" id="{CBEE9D19-28B6-4CD6-9909-7305972BE688}"/>
                </a:ext>
              </a:extLst>
            </p:cNvPr>
            <p:cNvSpPr>
              <a:spLocks/>
            </p:cNvSpPr>
            <p:nvPr/>
          </p:nvSpPr>
          <p:spPr bwMode="auto">
            <a:xfrm>
              <a:off x="6248400" y="2874963"/>
              <a:ext cx="130175" cy="155575"/>
            </a:xfrm>
            <a:custGeom>
              <a:avLst/>
              <a:gdLst>
                <a:gd name="T0" fmla="*/ 23 w 316"/>
                <a:gd name="T1" fmla="*/ 0 h 190"/>
                <a:gd name="T2" fmla="*/ 316 w 316"/>
                <a:gd name="T3" fmla="*/ 147 h 190"/>
                <a:gd name="T4" fmla="*/ 296 w 316"/>
                <a:gd name="T5" fmla="*/ 190 h 190"/>
                <a:gd name="T6" fmla="*/ 0 w 316"/>
                <a:gd name="T7" fmla="*/ 40 h 190"/>
                <a:gd name="T8" fmla="*/ 23 w 316"/>
                <a:gd name="T9" fmla="*/ 0 h 190"/>
              </a:gdLst>
              <a:ahLst/>
              <a:cxnLst>
                <a:cxn ang="0">
                  <a:pos x="T0" y="T1"/>
                </a:cxn>
                <a:cxn ang="0">
                  <a:pos x="T2" y="T3"/>
                </a:cxn>
                <a:cxn ang="0">
                  <a:pos x="T4" y="T5"/>
                </a:cxn>
                <a:cxn ang="0">
                  <a:pos x="T6" y="T7"/>
                </a:cxn>
                <a:cxn ang="0">
                  <a:pos x="T8" y="T9"/>
                </a:cxn>
              </a:cxnLst>
              <a:rect l="0" t="0" r="r" b="b"/>
              <a:pathLst>
                <a:path w="316" h="190">
                  <a:moveTo>
                    <a:pt x="23" y="0"/>
                  </a:moveTo>
                  <a:cubicBezTo>
                    <a:pt x="124" y="50"/>
                    <a:pt x="218" y="98"/>
                    <a:pt x="316" y="147"/>
                  </a:cubicBezTo>
                  <a:cubicBezTo>
                    <a:pt x="309" y="161"/>
                    <a:pt x="303" y="173"/>
                    <a:pt x="296" y="190"/>
                  </a:cubicBezTo>
                  <a:cubicBezTo>
                    <a:pt x="194" y="145"/>
                    <a:pt x="96" y="99"/>
                    <a:pt x="0" y="40"/>
                  </a:cubicBezTo>
                  <a:cubicBezTo>
                    <a:pt x="8" y="26"/>
                    <a:pt x="15" y="14"/>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95">
              <a:extLst>
                <a:ext uri="{FF2B5EF4-FFF2-40B4-BE49-F238E27FC236}">
                  <a16:creationId xmlns:a16="http://schemas.microsoft.com/office/drawing/2014/main" id="{9E74DF55-1E3F-49BA-BDE4-50AC898FECB7}"/>
                </a:ext>
              </a:extLst>
            </p:cNvPr>
            <p:cNvSpPr>
              <a:spLocks/>
            </p:cNvSpPr>
            <p:nvPr/>
          </p:nvSpPr>
          <p:spPr bwMode="auto">
            <a:xfrm>
              <a:off x="7210425" y="3732213"/>
              <a:ext cx="128588" cy="165100"/>
            </a:xfrm>
            <a:custGeom>
              <a:avLst/>
              <a:gdLst>
                <a:gd name="T0" fmla="*/ 0 w 312"/>
                <a:gd name="T1" fmla="*/ 42 h 202"/>
                <a:gd name="T2" fmla="*/ 22 w 312"/>
                <a:gd name="T3" fmla="*/ 0 h 202"/>
                <a:gd name="T4" fmla="*/ 312 w 312"/>
                <a:gd name="T5" fmla="*/ 160 h 202"/>
                <a:gd name="T6" fmla="*/ 286 w 312"/>
                <a:gd name="T7" fmla="*/ 202 h 202"/>
                <a:gd name="T8" fmla="*/ 0 w 312"/>
                <a:gd name="T9" fmla="*/ 42 h 202"/>
              </a:gdLst>
              <a:ahLst/>
              <a:cxnLst>
                <a:cxn ang="0">
                  <a:pos x="T0" y="T1"/>
                </a:cxn>
                <a:cxn ang="0">
                  <a:pos x="T2" y="T3"/>
                </a:cxn>
                <a:cxn ang="0">
                  <a:pos x="T4" y="T5"/>
                </a:cxn>
                <a:cxn ang="0">
                  <a:pos x="T6" y="T7"/>
                </a:cxn>
                <a:cxn ang="0">
                  <a:pos x="T8" y="T9"/>
                </a:cxn>
              </a:cxnLst>
              <a:rect l="0" t="0" r="r" b="b"/>
              <a:pathLst>
                <a:path w="312" h="202">
                  <a:moveTo>
                    <a:pt x="0" y="42"/>
                  </a:moveTo>
                  <a:cubicBezTo>
                    <a:pt x="8" y="27"/>
                    <a:pt x="14" y="16"/>
                    <a:pt x="22" y="0"/>
                  </a:cubicBezTo>
                  <a:cubicBezTo>
                    <a:pt x="122" y="48"/>
                    <a:pt x="215" y="103"/>
                    <a:pt x="312" y="160"/>
                  </a:cubicBezTo>
                  <a:cubicBezTo>
                    <a:pt x="302" y="175"/>
                    <a:pt x="295" y="187"/>
                    <a:pt x="286" y="202"/>
                  </a:cubicBezTo>
                  <a:cubicBezTo>
                    <a:pt x="190" y="148"/>
                    <a:pt x="97" y="97"/>
                    <a:pt x="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96">
              <a:extLst>
                <a:ext uri="{FF2B5EF4-FFF2-40B4-BE49-F238E27FC236}">
                  <a16:creationId xmlns:a16="http://schemas.microsoft.com/office/drawing/2014/main" id="{53F9CBA2-34C2-410F-925E-A060AE8DBE83}"/>
                </a:ext>
              </a:extLst>
            </p:cNvPr>
            <p:cNvSpPr>
              <a:spLocks/>
            </p:cNvSpPr>
            <p:nvPr/>
          </p:nvSpPr>
          <p:spPr bwMode="auto">
            <a:xfrm>
              <a:off x="6731000" y="3297238"/>
              <a:ext cx="133350" cy="142875"/>
            </a:xfrm>
            <a:custGeom>
              <a:avLst/>
              <a:gdLst>
                <a:gd name="T0" fmla="*/ 322 w 322"/>
                <a:gd name="T1" fmla="*/ 127 h 174"/>
                <a:gd name="T2" fmla="*/ 304 w 322"/>
                <a:gd name="T3" fmla="*/ 174 h 174"/>
                <a:gd name="T4" fmla="*/ 0 w 322"/>
                <a:gd name="T5" fmla="*/ 47 h 174"/>
                <a:gd name="T6" fmla="*/ 19 w 322"/>
                <a:gd name="T7" fmla="*/ 0 h 174"/>
                <a:gd name="T8" fmla="*/ 322 w 322"/>
                <a:gd name="T9" fmla="*/ 127 h 174"/>
              </a:gdLst>
              <a:ahLst/>
              <a:cxnLst>
                <a:cxn ang="0">
                  <a:pos x="T0" y="T1"/>
                </a:cxn>
                <a:cxn ang="0">
                  <a:pos x="T2" y="T3"/>
                </a:cxn>
                <a:cxn ang="0">
                  <a:pos x="T4" y="T5"/>
                </a:cxn>
                <a:cxn ang="0">
                  <a:pos x="T6" y="T7"/>
                </a:cxn>
                <a:cxn ang="0">
                  <a:pos x="T8" y="T9"/>
                </a:cxn>
              </a:cxnLst>
              <a:rect l="0" t="0" r="r" b="b"/>
              <a:pathLst>
                <a:path w="322" h="174">
                  <a:moveTo>
                    <a:pt x="322" y="127"/>
                  </a:moveTo>
                  <a:cubicBezTo>
                    <a:pt x="316" y="143"/>
                    <a:pt x="311" y="156"/>
                    <a:pt x="304" y="174"/>
                  </a:cubicBezTo>
                  <a:cubicBezTo>
                    <a:pt x="201" y="131"/>
                    <a:pt x="103" y="90"/>
                    <a:pt x="0" y="47"/>
                  </a:cubicBezTo>
                  <a:cubicBezTo>
                    <a:pt x="7" y="31"/>
                    <a:pt x="12" y="18"/>
                    <a:pt x="19" y="0"/>
                  </a:cubicBezTo>
                  <a:cubicBezTo>
                    <a:pt x="121" y="42"/>
                    <a:pt x="220" y="84"/>
                    <a:pt x="32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97">
              <a:extLst>
                <a:ext uri="{FF2B5EF4-FFF2-40B4-BE49-F238E27FC236}">
                  <a16:creationId xmlns:a16="http://schemas.microsoft.com/office/drawing/2014/main" id="{01C3D2E1-6D32-4DB4-A7AB-A72B7A647E7C}"/>
                </a:ext>
              </a:extLst>
            </p:cNvPr>
            <p:cNvSpPr>
              <a:spLocks/>
            </p:cNvSpPr>
            <p:nvPr/>
          </p:nvSpPr>
          <p:spPr bwMode="auto">
            <a:xfrm>
              <a:off x="6488113" y="3095625"/>
              <a:ext cx="133350" cy="142875"/>
            </a:xfrm>
            <a:custGeom>
              <a:avLst/>
              <a:gdLst>
                <a:gd name="T0" fmla="*/ 0 w 323"/>
                <a:gd name="T1" fmla="*/ 47 h 174"/>
                <a:gd name="T2" fmla="*/ 20 w 323"/>
                <a:gd name="T3" fmla="*/ 0 h 174"/>
                <a:gd name="T4" fmla="*/ 323 w 323"/>
                <a:gd name="T5" fmla="*/ 126 h 174"/>
                <a:gd name="T6" fmla="*/ 305 w 323"/>
                <a:gd name="T7" fmla="*/ 174 h 174"/>
                <a:gd name="T8" fmla="*/ 0 w 323"/>
                <a:gd name="T9" fmla="*/ 47 h 174"/>
              </a:gdLst>
              <a:ahLst/>
              <a:cxnLst>
                <a:cxn ang="0">
                  <a:pos x="T0" y="T1"/>
                </a:cxn>
                <a:cxn ang="0">
                  <a:pos x="T2" y="T3"/>
                </a:cxn>
                <a:cxn ang="0">
                  <a:pos x="T4" y="T5"/>
                </a:cxn>
                <a:cxn ang="0">
                  <a:pos x="T6" y="T7"/>
                </a:cxn>
                <a:cxn ang="0">
                  <a:pos x="T8" y="T9"/>
                </a:cxn>
              </a:cxnLst>
              <a:rect l="0" t="0" r="r" b="b"/>
              <a:pathLst>
                <a:path w="323" h="174">
                  <a:moveTo>
                    <a:pt x="0" y="47"/>
                  </a:moveTo>
                  <a:cubicBezTo>
                    <a:pt x="8" y="29"/>
                    <a:pt x="13" y="17"/>
                    <a:pt x="20" y="0"/>
                  </a:cubicBezTo>
                  <a:cubicBezTo>
                    <a:pt x="121" y="42"/>
                    <a:pt x="219" y="83"/>
                    <a:pt x="323" y="126"/>
                  </a:cubicBezTo>
                  <a:cubicBezTo>
                    <a:pt x="317" y="142"/>
                    <a:pt x="311" y="156"/>
                    <a:pt x="305" y="174"/>
                  </a:cubicBezTo>
                  <a:cubicBezTo>
                    <a:pt x="202" y="131"/>
                    <a:pt x="104" y="90"/>
                    <a:pt x="0"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98">
              <a:extLst>
                <a:ext uri="{FF2B5EF4-FFF2-40B4-BE49-F238E27FC236}">
                  <a16:creationId xmlns:a16="http://schemas.microsoft.com/office/drawing/2014/main" id="{55879D9A-D6DB-450A-8AA6-FE49F80D0FCC}"/>
                </a:ext>
              </a:extLst>
            </p:cNvPr>
            <p:cNvSpPr>
              <a:spLocks/>
            </p:cNvSpPr>
            <p:nvPr/>
          </p:nvSpPr>
          <p:spPr bwMode="auto">
            <a:xfrm>
              <a:off x="7419975" y="4445000"/>
              <a:ext cx="120650" cy="185738"/>
            </a:xfrm>
            <a:custGeom>
              <a:avLst/>
              <a:gdLst>
                <a:gd name="T0" fmla="*/ 19 w 291"/>
                <a:gd name="T1" fmla="*/ 226 h 226"/>
                <a:gd name="T2" fmla="*/ 6 w 291"/>
                <a:gd name="T3" fmla="*/ 204 h 226"/>
                <a:gd name="T4" fmla="*/ 0 w 291"/>
                <a:gd name="T5" fmla="*/ 180 h 226"/>
                <a:gd name="T6" fmla="*/ 251 w 291"/>
                <a:gd name="T7" fmla="*/ 0 h 226"/>
                <a:gd name="T8" fmla="*/ 291 w 291"/>
                <a:gd name="T9" fmla="*/ 28 h 226"/>
                <a:gd name="T10" fmla="*/ 19 w 291"/>
                <a:gd name="T11" fmla="*/ 226 h 226"/>
              </a:gdLst>
              <a:ahLst/>
              <a:cxnLst>
                <a:cxn ang="0">
                  <a:pos x="T0" y="T1"/>
                </a:cxn>
                <a:cxn ang="0">
                  <a:pos x="T2" y="T3"/>
                </a:cxn>
                <a:cxn ang="0">
                  <a:pos x="T4" y="T5"/>
                </a:cxn>
                <a:cxn ang="0">
                  <a:pos x="T6" y="T7"/>
                </a:cxn>
                <a:cxn ang="0">
                  <a:pos x="T8" y="T9"/>
                </a:cxn>
                <a:cxn ang="0">
                  <a:pos x="T10" y="T11"/>
                </a:cxn>
              </a:cxnLst>
              <a:rect l="0" t="0" r="r" b="b"/>
              <a:pathLst>
                <a:path w="291" h="226">
                  <a:moveTo>
                    <a:pt x="19" y="226"/>
                  </a:moveTo>
                  <a:cubicBezTo>
                    <a:pt x="13" y="215"/>
                    <a:pt x="8" y="210"/>
                    <a:pt x="6" y="204"/>
                  </a:cubicBezTo>
                  <a:cubicBezTo>
                    <a:pt x="3" y="198"/>
                    <a:pt x="2" y="192"/>
                    <a:pt x="0" y="180"/>
                  </a:cubicBezTo>
                  <a:cubicBezTo>
                    <a:pt x="91" y="134"/>
                    <a:pt x="182" y="84"/>
                    <a:pt x="251" y="0"/>
                  </a:cubicBezTo>
                  <a:cubicBezTo>
                    <a:pt x="264" y="9"/>
                    <a:pt x="276" y="17"/>
                    <a:pt x="291" y="28"/>
                  </a:cubicBezTo>
                  <a:cubicBezTo>
                    <a:pt x="219" y="122"/>
                    <a:pt x="123" y="176"/>
                    <a:pt x="19" y="2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99">
              <a:extLst>
                <a:ext uri="{FF2B5EF4-FFF2-40B4-BE49-F238E27FC236}">
                  <a16:creationId xmlns:a16="http://schemas.microsoft.com/office/drawing/2014/main" id="{E85B5991-2F06-45AC-BCEA-03B99A5EAC1A}"/>
                </a:ext>
              </a:extLst>
            </p:cNvPr>
            <p:cNvSpPr>
              <a:spLocks/>
            </p:cNvSpPr>
            <p:nvPr/>
          </p:nvSpPr>
          <p:spPr bwMode="auto">
            <a:xfrm>
              <a:off x="6973888" y="3505200"/>
              <a:ext cx="131763" cy="149225"/>
            </a:xfrm>
            <a:custGeom>
              <a:avLst/>
              <a:gdLst>
                <a:gd name="T0" fmla="*/ 0 w 320"/>
                <a:gd name="T1" fmla="*/ 45 h 181"/>
                <a:gd name="T2" fmla="*/ 11 w 320"/>
                <a:gd name="T3" fmla="*/ 16 h 181"/>
                <a:gd name="T4" fmla="*/ 24 w 320"/>
                <a:gd name="T5" fmla="*/ 0 h 181"/>
                <a:gd name="T6" fmla="*/ 320 w 320"/>
                <a:gd name="T7" fmla="*/ 135 h 181"/>
                <a:gd name="T8" fmla="*/ 298 w 320"/>
                <a:gd name="T9" fmla="*/ 181 h 181"/>
                <a:gd name="T10" fmla="*/ 0 w 320"/>
                <a:gd name="T11" fmla="*/ 45 h 181"/>
              </a:gdLst>
              <a:ahLst/>
              <a:cxnLst>
                <a:cxn ang="0">
                  <a:pos x="T0" y="T1"/>
                </a:cxn>
                <a:cxn ang="0">
                  <a:pos x="T2" y="T3"/>
                </a:cxn>
                <a:cxn ang="0">
                  <a:pos x="T4" y="T5"/>
                </a:cxn>
                <a:cxn ang="0">
                  <a:pos x="T6" y="T7"/>
                </a:cxn>
                <a:cxn ang="0">
                  <a:pos x="T8" y="T9"/>
                </a:cxn>
                <a:cxn ang="0">
                  <a:pos x="T10" y="T11"/>
                </a:cxn>
              </a:cxnLst>
              <a:rect l="0" t="0" r="r" b="b"/>
              <a:pathLst>
                <a:path w="320" h="181">
                  <a:moveTo>
                    <a:pt x="0" y="45"/>
                  </a:moveTo>
                  <a:cubicBezTo>
                    <a:pt x="5" y="31"/>
                    <a:pt x="7" y="23"/>
                    <a:pt x="11" y="16"/>
                  </a:cubicBezTo>
                  <a:cubicBezTo>
                    <a:pt x="13" y="12"/>
                    <a:pt x="17" y="8"/>
                    <a:pt x="24" y="0"/>
                  </a:cubicBezTo>
                  <a:cubicBezTo>
                    <a:pt x="121" y="44"/>
                    <a:pt x="218" y="89"/>
                    <a:pt x="320" y="135"/>
                  </a:cubicBezTo>
                  <a:cubicBezTo>
                    <a:pt x="312" y="152"/>
                    <a:pt x="306" y="164"/>
                    <a:pt x="298" y="181"/>
                  </a:cubicBezTo>
                  <a:cubicBezTo>
                    <a:pt x="198" y="135"/>
                    <a:pt x="101" y="91"/>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0">
              <a:extLst>
                <a:ext uri="{FF2B5EF4-FFF2-40B4-BE49-F238E27FC236}">
                  <a16:creationId xmlns:a16="http://schemas.microsoft.com/office/drawing/2014/main" id="{001DDCAA-C90E-485B-B7C4-1CD7AE42D2A8}"/>
                </a:ext>
              </a:extLst>
            </p:cNvPr>
            <p:cNvSpPr>
              <a:spLocks/>
            </p:cNvSpPr>
            <p:nvPr/>
          </p:nvSpPr>
          <p:spPr bwMode="auto">
            <a:xfrm>
              <a:off x="7432675" y="4010025"/>
              <a:ext cx="107950" cy="217488"/>
            </a:xfrm>
            <a:custGeom>
              <a:avLst/>
              <a:gdLst>
                <a:gd name="T0" fmla="*/ 0 w 262"/>
                <a:gd name="T1" fmla="*/ 37 h 266"/>
                <a:gd name="T2" fmla="*/ 32 w 262"/>
                <a:gd name="T3" fmla="*/ 0 h 266"/>
                <a:gd name="T4" fmla="*/ 262 w 262"/>
                <a:gd name="T5" fmla="*/ 238 h 266"/>
                <a:gd name="T6" fmla="*/ 242 w 262"/>
                <a:gd name="T7" fmla="*/ 256 h 266"/>
                <a:gd name="T8" fmla="*/ 221 w 262"/>
                <a:gd name="T9" fmla="*/ 266 h 266"/>
                <a:gd name="T10" fmla="*/ 0 w 262"/>
                <a:gd name="T11" fmla="*/ 37 h 266"/>
              </a:gdLst>
              <a:ahLst/>
              <a:cxnLst>
                <a:cxn ang="0">
                  <a:pos x="T0" y="T1"/>
                </a:cxn>
                <a:cxn ang="0">
                  <a:pos x="T2" y="T3"/>
                </a:cxn>
                <a:cxn ang="0">
                  <a:pos x="T4" y="T5"/>
                </a:cxn>
                <a:cxn ang="0">
                  <a:pos x="T6" y="T7"/>
                </a:cxn>
                <a:cxn ang="0">
                  <a:pos x="T8" y="T9"/>
                </a:cxn>
                <a:cxn ang="0">
                  <a:pos x="T10" y="T11"/>
                </a:cxn>
              </a:cxnLst>
              <a:rect l="0" t="0" r="r" b="b"/>
              <a:pathLst>
                <a:path w="262" h="266">
                  <a:moveTo>
                    <a:pt x="0" y="37"/>
                  </a:moveTo>
                  <a:cubicBezTo>
                    <a:pt x="13" y="22"/>
                    <a:pt x="21" y="13"/>
                    <a:pt x="32" y="0"/>
                  </a:cubicBezTo>
                  <a:cubicBezTo>
                    <a:pt x="122" y="69"/>
                    <a:pt x="202" y="142"/>
                    <a:pt x="262" y="238"/>
                  </a:cubicBezTo>
                  <a:cubicBezTo>
                    <a:pt x="253" y="246"/>
                    <a:pt x="248" y="252"/>
                    <a:pt x="242" y="256"/>
                  </a:cubicBezTo>
                  <a:cubicBezTo>
                    <a:pt x="236" y="259"/>
                    <a:pt x="230" y="261"/>
                    <a:pt x="221" y="266"/>
                  </a:cubicBezTo>
                  <a:cubicBezTo>
                    <a:pt x="162" y="177"/>
                    <a:pt x="85" y="10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01">
              <a:extLst>
                <a:ext uri="{FF2B5EF4-FFF2-40B4-BE49-F238E27FC236}">
                  <a16:creationId xmlns:a16="http://schemas.microsoft.com/office/drawing/2014/main" id="{ABB4DFBA-86F4-4FDB-BB1E-82A995FC0E26}"/>
                </a:ext>
              </a:extLst>
            </p:cNvPr>
            <p:cNvSpPr>
              <a:spLocks/>
            </p:cNvSpPr>
            <p:nvPr/>
          </p:nvSpPr>
          <p:spPr bwMode="auto">
            <a:xfrm>
              <a:off x="7256463" y="1908175"/>
              <a:ext cx="103188" cy="61913"/>
            </a:xfrm>
            <a:custGeom>
              <a:avLst/>
              <a:gdLst>
                <a:gd name="T0" fmla="*/ 248 w 251"/>
                <a:gd name="T1" fmla="*/ 34 h 76"/>
                <a:gd name="T2" fmla="*/ 98 w 251"/>
                <a:gd name="T3" fmla="*/ 59 h 76"/>
                <a:gd name="T4" fmla="*/ 36 w 251"/>
                <a:gd name="T5" fmla="*/ 68 h 76"/>
                <a:gd name="T6" fmla="*/ 3 w 251"/>
                <a:gd name="T7" fmla="*/ 56 h 76"/>
                <a:gd name="T8" fmla="*/ 33 w 251"/>
                <a:gd name="T9" fmla="*/ 33 h 76"/>
                <a:gd name="T10" fmla="*/ 135 w 251"/>
                <a:gd name="T11" fmla="*/ 16 h 76"/>
                <a:gd name="T12" fmla="*/ 225 w 251"/>
                <a:gd name="T13" fmla="*/ 3 h 76"/>
                <a:gd name="T14" fmla="*/ 248 w 251"/>
                <a:gd name="T15" fmla="*/ 34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1" h="76">
                  <a:moveTo>
                    <a:pt x="248" y="34"/>
                  </a:moveTo>
                  <a:cubicBezTo>
                    <a:pt x="197" y="43"/>
                    <a:pt x="148" y="51"/>
                    <a:pt x="98" y="59"/>
                  </a:cubicBezTo>
                  <a:cubicBezTo>
                    <a:pt x="77" y="62"/>
                    <a:pt x="57" y="66"/>
                    <a:pt x="36" y="68"/>
                  </a:cubicBezTo>
                  <a:cubicBezTo>
                    <a:pt x="23" y="69"/>
                    <a:pt x="7" y="76"/>
                    <a:pt x="3" y="56"/>
                  </a:cubicBezTo>
                  <a:cubicBezTo>
                    <a:pt x="0" y="34"/>
                    <a:pt x="20" y="35"/>
                    <a:pt x="33" y="33"/>
                  </a:cubicBezTo>
                  <a:cubicBezTo>
                    <a:pt x="67" y="26"/>
                    <a:pt x="101" y="22"/>
                    <a:pt x="135" y="16"/>
                  </a:cubicBezTo>
                  <a:cubicBezTo>
                    <a:pt x="165" y="12"/>
                    <a:pt x="195" y="7"/>
                    <a:pt x="225" y="3"/>
                  </a:cubicBezTo>
                  <a:cubicBezTo>
                    <a:pt x="244" y="0"/>
                    <a:pt x="251" y="10"/>
                    <a:pt x="24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02">
              <a:extLst>
                <a:ext uri="{FF2B5EF4-FFF2-40B4-BE49-F238E27FC236}">
                  <a16:creationId xmlns:a16="http://schemas.microsoft.com/office/drawing/2014/main" id="{F52DC87E-5F2C-47BA-B4DD-611B1DD6C7A1}"/>
                </a:ext>
              </a:extLst>
            </p:cNvPr>
            <p:cNvSpPr>
              <a:spLocks/>
            </p:cNvSpPr>
            <p:nvPr/>
          </p:nvSpPr>
          <p:spPr bwMode="auto">
            <a:xfrm>
              <a:off x="7451725" y="1847850"/>
              <a:ext cx="103188" cy="57150"/>
            </a:xfrm>
            <a:custGeom>
              <a:avLst/>
              <a:gdLst>
                <a:gd name="T0" fmla="*/ 19 w 252"/>
                <a:gd name="T1" fmla="*/ 71 h 71"/>
                <a:gd name="T2" fmla="*/ 3 w 252"/>
                <a:gd name="T3" fmla="*/ 53 h 71"/>
                <a:gd name="T4" fmla="*/ 23 w 252"/>
                <a:gd name="T5" fmla="*/ 34 h 71"/>
                <a:gd name="T6" fmla="*/ 220 w 252"/>
                <a:gd name="T7" fmla="*/ 2 h 71"/>
                <a:gd name="T8" fmla="*/ 248 w 252"/>
                <a:gd name="T9" fmla="*/ 15 h 71"/>
                <a:gd name="T10" fmla="*/ 226 w 252"/>
                <a:gd name="T11" fmla="*/ 37 h 71"/>
                <a:gd name="T12" fmla="*/ 77 w 252"/>
                <a:gd name="T13" fmla="*/ 61 h 71"/>
                <a:gd name="T14" fmla="*/ 19 w 252"/>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71">
                  <a:moveTo>
                    <a:pt x="19" y="71"/>
                  </a:moveTo>
                  <a:cubicBezTo>
                    <a:pt x="15" y="66"/>
                    <a:pt x="5" y="61"/>
                    <a:pt x="3" y="53"/>
                  </a:cubicBezTo>
                  <a:cubicBezTo>
                    <a:pt x="0" y="39"/>
                    <a:pt x="13" y="36"/>
                    <a:pt x="23" y="34"/>
                  </a:cubicBezTo>
                  <a:cubicBezTo>
                    <a:pt x="89" y="23"/>
                    <a:pt x="154" y="12"/>
                    <a:pt x="220" y="2"/>
                  </a:cubicBezTo>
                  <a:cubicBezTo>
                    <a:pt x="232" y="0"/>
                    <a:pt x="245" y="0"/>
                    <a:pt x="248" y="15"/>
                  </a:cubicBezTo>
                  <a:cubicBezTo>
                    <a:pt x="252" y="32"/>
                    <a:pt x="239" y="35"/>
                    <a:pt x="226" y="37"/>
                  </a:cubicBezTo>
                  <a:cubicBezTo>
                    <a:pt x="177" y="45"/>
                    <a:pt x="127" y="53"/>
                    <a:pt x="77" y="61"/>
                  </a:cubicBezTo>
                  <a:cubicBezTo>
                    <a:pt x="60" y="64"/>
                    <a:pt x="43" y="67"/>
                    <a:pt x="1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03">
              <a:extLst>
                <a:ext uri="{FF2B5EF4-FFF2-40B4-BE49-F238E27FC236}">
                  <a16:creationId xmlns:a16="http://schemas.microsoft.com/office/drawing/2014/main" id="{24A26656-B76B-47F8-B61A-701E862533DB}"/>
                </a:ext>
              </a:extLst>
            </p:cNvPr>
            <p:cNvSpPr>
              <a:spLocks/>
            </p:cNvSpPr>
            <p:nvPr/>
          </p:nvSpPr>
          <p:spPr bwMode="auto">
            <a:xfrm>
              <a:off x="6484938" y="2205038"/>
              <a:ext cx="100013" cy="77788"/>
            </a:xfrm>
            <a:custGeom>
              <a:avLst/>
              <a:gdLst>
                <a:gd name="T0" fmla="*/ 242 w 242"/>
                <a:gd name="T1" fmla="*/ 29 h 95"/>
                <a:gd name="T2" fmla="*/ 219 w 242"/>
                <a:gd name="T3" fmla="*/ 39 h 95"/>
                <a:gd name="T4" fmla="*/ 31 w 242"/>
                <a:gd name="T5" fmla="*/ 91 h 95"/>
                <a:gd name="T6" fmla="*/ 16 w 242"/>
                <a:gd name="T7" fmla="*/ 94 h 95"/>
                <a:gd name="T8" fmla="*/ 1 w 242"/>
                <a:gd name="T9" fmla="*/ 85 h 95"/>
                <a:gd name="T10" fmla="*/ 6 w 242"/>
                <a:gd name="T11" fmla="*/ 64 h 95"/>
                <a:gd name="T12" fmla="*/ 20 w 242"/>
                <a:gd name="T13" fmla="*/ 58 h 95"/>
                <a:gd name="T14" fmla="*/ 207 w 242"/>
                <a:gd name="T15" fmla="*/ 5 h 95"/>
                <a:gd name="T16" fmla="*/ 242 w 242"/>
                <a:gd name="T17"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95">
                  <a:moveTo>
                    <a:pt x="242" y="29"/>
                  </a:moveTo>
                  <a:cubicBezTo>
                    <a:pt x="233" y="33"/>
                    <a:pt x="226" y="37"/>
                    <a:pt x="219" y="39"/>
                  </a:cubicBezTo>
                  <a:cubicBezTo>
                    <a:pt x="156" y="57"/>
                    <a:pt x="94" y="74"/>
                    <a:pt x="31" y="91"/>
                  </a:cubicBezTo>
                  <a:cubicBezTo>
                    <a:pt x="26" y="92"/>
                    <a:pt x="21" y="95"/>
                    <a:pt x="16" y="94"/>
                  </a:cubicBezTo>
                  <a:cubicBezTo>
                    <a:pt x="10" y="93"/>
                    <a:pt x="2" y="89"/>
                    <a:pt x="1" y="85"/>
                  </a:cubicBezTo>
                  <a:cubicBezTo>
                    <a:pt x="0" y="78"/>
                    <a:pt x="2" y="70"/>
                    <a:pt x="6" y="64"/>
                  </a:cubicBezTo>
                  <a:cubicBezTo>
                    <a:pt x="8" y="60"/>
                    <a:pt x="15" y="59"/>
                    <a:pt x="20" y="58"/>
                  </a:cubicBezTo>
                  <a:cubicBezTo>
                    <a:pt x="82" y="40"/>
                    <a:pt x="145" y="23"/>
                    <a:pt x="207" y="5"/>
                  </a:cubicBezTo>
                  <a:cubicBezTo>
                    <a:pt x="224" y="1"/>
                    <a:pt x="239" y="0"/>
                    <a:pt x="24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04">
              <a:extLst>
                <a:ext uri="{FF2B5EF4-FFF2-40B4-BE49-F238E27FC236}">
                  <a16:creationId xmlns:a16="http://schemas.microsoft.com/office/drawing/2014/main" id="{4C447A74-2616-4834-BCB5-F1D9A6FC0A6C}"/>
                </a:ext>
              </a:extLst>
            </p:cNvPr>
            <p:cNvSpPr>
              <a:spLocks/>
            </p:cNvSpPr>
            <p:nvPr/>
          </p:nvSpPr>
          <p:spPr bwMode="auto">
            <a:xfrm>
              <a:off x="7645400" y="1778000"/>
              <a:ext cx="103188" cy="61913"/>
            </a:xfrm>
            <a:custGeom>
              <a:avLst/>
              <a:gdLst>
                <a:gd name="T0" fmla="*/ 20 w 248"/>
                <a:gd name="T1" fmla="*/ 77 h 77"/>
                <a:gd name="T2" fmla="*/ 4 w 248"/>
                <a:gd name="T3" fmla="*/ 60 h 77"/>
                <a:gd name="T4" fmla="*/ 22 w 248"/>
                <a:gd name="T5" fmla="*/ 39 h 77"/>
                <a:gd name="T6" fmla="*/ 155 w 248"/>
                <a:gd name="T7" fmla="*/ 14 h 77"/>
                <a:gd name="T8" fmla="*/ 226 w 248"/>
                <a:gd name="T9" fmla="*/ 1 h 77"/>
                <a:gd name="T10" fmla="*/ 246 w 248"/>
                <a:gd name="T11" fmla="*/ 13 h 77"/>
                <a:gd name="T12" fmla="*/ 235 w 248"/>
                <a:gd name="T13" fmla="*/ 33 h 77"/>
                <a:gd name="T14" fmla="*/ 20 w 24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8" h="77">
                  <a:moveTo>
                    <a:pt x="20" y="77"/>
                  </a:moveTo>
                  <a:cubicBezTo>
                    <a:pt x="15" y="72"/>
                    <a:pt x="6" y="67"/>
                    <a:pt x="4" y="60"/>
                  </a:cubicBezTo>
                  <a:cubicBezTo>
                    <a:pt x="0" y="47"/>
                    <a:pt x="11" y="41"/>
                    <a:pt x="22" y="39"/>
                  </a:cubicBezTo>
                  <a:cubicBezTo>
                    <a:pt x="66" y="30"/>
                    <a:pt x="111" y="22"/>
                    <a:pt x="155" y="14"/>
                  </a:cubicBezTo>
                  <a:cubicBezTo>
                    <a:pt x="179" y="9"/>
                    <a:pt x="202" y="4"/>
                    <a:pt x="226" y="1"/>
                  </a:cubicBezTo>
                  <a:cubicBezTo>
                    <a:pt x="232" y="0"/>
                    <a:pt x="244" y="7"/>
                    <a:pt x="246" y="13"/>
                  </a:cubicBezTo>
                  <a:cubicBezTo>
                    <a:pt x="248" y="18"/>
                    <a:pt x="241" y="32"/>
                    <a:pt x="235" y="33"/>
                  </a:cubicBezTo>
                  <a:cubicBezTo>
                    <a:pt x="165" y="48"/>
                    <a:pt x="95" y="62"/>
                    <a:pt x="2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05">
              <a:extLst>
                <a:ext uri="{FF2B5EF4-FFF2-40B4-BE49-F238E27FC236}">
                  <a16:creationId xmlns:a16="http://schemas.microsoft.com/office/drawing/2014/main" id="{6CA85A20-84D6-4E67-91A8-1C69DA8D1C10}"/>
                </a:ext>
              </a:extLst>
            </p:cNvPr>
            <p:cNvSpPr>
              <a:spLocks/>
            </p:cNvSpPr>
            <p:nvPr/>
          </p:nvSpPr>
          <p:spPr bwMode="auto">
            <a:xfrm>
              <a:off x="7061200" y="1970088"/>
              <a:ext cx="104775" cy="61913"/>
            </a:xfrm>
            <a:custGeom>
              <a:avLst/>
              <a:gdLst>
                <a:gd name="T0" fmla="*/ 243 w 253"/>
                <a:gd name="T1" fmla="*/ 0 h 75"/>
                <a:gd name="T2" fmla="*/ 234 w 253"/>
                <a:gd name="T3" fmla="*/ 37 h 75"/>
                <a:gd name="T4" fmla="*/ 12 w 253"/>
                <a:gd name="T5" fmla="*/ 75 h 75"/>
                <a:gd name="T6" fmla="*/ 20 w 253"/>
                <a:gd name="T7" fmla="*/ 38 h 75"/>
                <a:gd name="T8" fmla="*/ 243 w 253"/>
                <a:gd name="T9" fmla="*/ 0 h 75"/>
              </a:gdLst>
              <a:ahLst/>
              <a:cxnLst>
                <a:cxn ang="0">
                  <a:pos x="T0" y="T1"/>
                </a:cxn>
                <a:cxn ang="0">
                  <a:pos x="T2" y="T3"/>
                </a:cxn>
                <a:cxn ang="0">
                  <a:pos x="T4" y="T5"/>
                </a:cxn>
                <a:cxn ang="0">
                  <a:pos x="T6" y="T7"/>
                </a:cxn>
                <a:cxn ang="0">
                  <a:pos x="T8" y="T9"/>
                </a:cxn>
              </a:cxnLst>
              <a:rect l="0" t="0" r="r" b="b"/>
              <a:pathLst>
                <a:path w="253" h="75">
                  <a:moveTo>
                    <a:pt x="243" y="0"/>
                  </a:moveTo>
                  <a:cubicBezTo>
                    <a:pt x="253" y="22"/>
                    <a:pt x="252" y="34"/>
                    <a:pt x="234" y="37"/>
                  </a:cubicBezTo>
                  <a:cubicBezTo>
                    <a:pt x="160" y="50"/>
                    <a:pt x="86" y="62"/>
                    <a:pt x="12" y="75"/>
                  </a:cubicBezTo>
                  <a:cubicBezTo>
                    <a:pt x="1" y="56"/>
                    <a:pt x="0" y="42"/>
                    <a:pt x="20" y="38"/>
                  </a:cubicBezTo>
                  <a:cubicBezTo>
                    <a:pt x="94" y="25"/>
                    <a:pt x="168" y="13"/>
                    <a:pt x="2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06">
              <a:extLst>
                <a:ext uri="{FF2B5EF4-FFF2-40B4-BE49-F238E27FC236}">
                  <a16:creationId xmlns:a16="http://schemas.microsoft.com/office/drawing/2014/main" id="{4A0F0213-9D50-4A01-A1B7-99A91691EEEB}"/>
                </a:ext>
              </a:extLst>
            </p:cNvPr>
            <p:cNvSpPr>
              <a:spLocks/>
            </p:cNvSpPr>
            <p:nvPr/>
          </p:nvSpPr>
          <p:spPr bwMode="auto">
            <a:xfrm>
              <a:off x="6165850" y="2497138"/>
              <a:ext cx="57150" cy="184150"/>
            </a:xfrm>
            <a:custGeom>
              <a:avLst/>
              <a:gdLst>
                <a:gd name="T0" fmla="*/ 139 w 139"/>
                <a:gd name="T1" fmla="*/ 29 h 223"/>
                <a:gd name="T2" fmla="*/ 36 w 139"/>
                <a:gd name="T3" fmla="*/ 216 h 223"/>
                <a:gd name="T4" fmla="*/ 2 w 139"/>
                <a:gd name="T5" fmla="*/ 198 h 223"/>
                <a:gd name="T6" fmla="*/ 16 w 139"/>
                <a:gd name="T7" fmla="*/ 133 h 223"/>
                <a:gd name="T8" fmla="*/ 103 w 139"/>
                <a:gd name="T9" fmla="*/ 16 h 223"/>
                <a:gd name="T10" fmla="*/ 139 w 139"/>
                <a:gd name="T11" fmla="*/ 29 h 223"/>
              </a:gdLst>
              <a:ahLst/>
              <a:cxnLst>
                <a:cxn ang="0">
                  <a:pos x="T0" y="T1"/>
                </a:cxn>
                <a:cxn ang="0">
                  <a:pos x="T2" y="T3"/>
                </a:cxn>
                <a:cxn ang="0">
                  <a:pos x="T4" y="T5"/>
                </a:cxn>
                <a:cxn ang="0">
                  <a:pos x="T6" y="T7"/>
                </a:cxn>
                <a:cxn ang="0">
                  <a:pos x="T8" y="T9"/>
                </a:cxn>
                <a:cxn ang="0">
                  <a:pos x="T10" y="T11"/>
                </a:cxn>
              </a:cxnLst>
              <a:rect l="0" t="0" r="r" b="b"/>
              <a:pathLst>
                <a:path w="139" h="223">
                  <a:moveTo>
                    <a:pt x="139" y="29"/>
                  </a:moveTo>
                  <a:cubicBezTo>
                    <a:pt x="84" y="79"/>
                    <a:pt x="33" y="134"/>
                    <a:pt x="36" y="216"/>
                  </a:cubicBezTo>
                  <a:cubicBezTo>
                    <a:pt x="6" y="223"/>
                    <a:pt x="0" y="221"/>
                    <a:pt x="2" y="198"/>
                  </a:cubicBezTo>
                  <a:cubicBezTo>
                    <a:pt x="4" y="176"/>
                    <a:pt x="9" y="154"/>
                    <a:pt x="16" y="133"/>
                  </a:cubicBezTo>
                  <a:cubicBezTo>
                    <a:pt x="33" y="85"/>
                    <a:pt x="66" y="49"/>
                    <a:pt x="103" y="16"/>
                  </a:cubicBezTo>
                  <a:cubicBezTo>
                    <a:pt x="120" y="0"/>
                    <a:pt x="130" y="6"/>
                    <a:pt x="13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07">
              <a:extLst>
                <a:ext uri="{FF2B5EF4-FFF2-40B4-BE49-F238E27FC236}">
                  <a16:creationId xmlns:a16="http://schemas.microsoft.com/office/drawing/2014/main" id="{4BB3EDC8-2E2B-4630-BC6C-95FCFC68FAAA}"/>
                </a:ext>
              </a:extLst>
            </p:cNvPr>
            <p:cNvSpPr>
              <a:spLocks/>
            </p:cNvSpPr>
            <p:nvPr/>
          </p:nvSpPr>
          <p:spPr bwMode="auto">
            <a:xfrm>
              <a:off x="6677025" y="2116138"/>
              <a:ext cx="100013" cy="66675"/>
            </a:xfrm>
            <a:custGeom>
              <a:avLst/>
              <a:gdLst>
                <a:gd name="T0" fmla="*/ 228 w 246"/>
                <a:gd name="T1" fmla="*/ 0 h 82"/>
                <a:gd name="T2" fmla="*/ 242 w 246"/>
                <a:gd name="T3" fmla="*/ 17 h 82"/>
                <a:gd name="T4" fmla="*/ 224 w 246"/>
                <a:gd name="T5" fmla="*/ 37 h 82"/>
                <a:gd name="T6" fmla="*/ 72 w 246"/>
                <a:gd name="T7" fmla="*/ 71 h 82"/>
                <a:gd name="T8" fmla="*/ 21 w 246"/>
                <a:gd name="T9" fmla="*/ 81 h 82"/>
                <a:gd name="T10" fmla="*/ 0 w 246"/>
                <a:gd name="T11" fmla="*/ 69 h 82"/>
                <a:gd name="T12" fmla="*/ 14 w 246"/>
                <a:gd name="T13" fmla="*/ 49 h 82"/>
                <a:gd name="T14" fmla="*/ 44 w 246"/>
                <a:gd name="T15" fmla="*/ 41 h 82"/>
                <a:gd name="T16" fmla="*/ 199 w 246"/>
                <a:gd name="T17" fmla="*/ 6 h 82"/>
                <a:gd name="T18" fmla="*/ 228 w 246"/>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82">
                  <a:moveTo>
                    <a:pt x="228" y="0"/>
                  </a:moveTo>
                  <a:cubicBezTo>
                    <a:pt x="232" y="5"/>
                    <a:pt x="240" y="10"/>
                    <a:pt x="242" y="17"/>
                  </a:cubicBezTo>
                  <a:cubicBezTo>
                    <a:pt x="246" y="30"/>
                    <a:pt x="235" y="35"/>
                    <a:pt x="224" y="37"/>
                  </a:cubicBezTo>
                  <a:cubicBezTo>
                    <a:pt x="173" y="48"/>
                    <a:pt x="123" y="59"/>
                    <a:pt x="72" y="71"/>
                  </a:cubicBezTo>
                  <a:cubicBezTo>
                    <a:pt x="55" y="74"/>
                    <a:pt x="38" y="80"/>
                    <a:pt x="21" y="81"/>
                  </a:cubicBezTo>
                  <a:cubicBezTo>
                    <a:pt x="15" y="82"/>
                    <a:pt x="7" y="74"/>
                    <a:pt x="0" y="69"/>
                  </a:cubicBezTo>
                  <a:cubicBezTo>
                    <a:pt x="4" y="63"/>
                    <a:pt x="7" y="53"/>
                    <a:pt x="14" y="49"/>
                  </a:cubicBezTo>
                  <a:cubicBezTo>
                    <a:pt x="22" y="44"/>
                    <a:pt x="34" y="43"/>
                    <a:pt x="44" y="41"/>
                  </a:cubicBezTo>
                  <a:cubicBezTo>
                    <a:pt x="96" y="29"/>
                    <a:pt x="148" y="18"/>
                    <a:pt x="199" y="6"/>
                  </a:cubicBezTo>
                  <a:cubicBezTo>
                    <a:pt x="207" y="4"/>
                    <a:pt x="215" y="3"/>
                    <a:pt x="2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08">
              <a:extLst>
                <a:ext uri="{FF2B5EF4-FFF2-40B4-BE49-F238E27FC236}">
                  <a16:creationId xmlns:a16="http://schemas.microsoft.com/office/drawing/2014/main" id="{DD9B6324-BCE7-497B-9B0E-FC44AAACE667}"/>
                </a:ext>
              </a:extLst>
            </p:cNvPr>
            <p:cNvSpPr>
              <a:spLocks/>
            </p:cNvSpPr>
            <p:nvPr/>
          </p:nvSpPr>
          <p:spPr bwMode="auto">
            <a:xfrm>
              <a:off x="6867525" y="2039938"/>
              <a:ext cx="103188" cy="61913"/>
            </a:xfrm>
            <a:custGeom>
              <a:avLst/>
              <a:gdLst>
                <a:gd name="T0" fmla="*/ 11 w 252"/>
                <a:gd name="T1" fmla="*/ 76 h 76"/>
                <a:gd name="T2" fmla="*/ 20 w 252"/>
                <a:gd name="T3" fmla="*/ 40 h 76"/>
                <a:gd name="T4" fmla="*/ 227 w 252"/>
                <a:gd name="T5" fmla="*/ 1 h 76"/>
                <a:gd name="T6" fmla="*/ 247 w 252"/>
                <a:gd name="T7" fmla="*/ 13 h 76"/>
                <a:gd name="T8" fmla="*/ 232 w 252"/>
                <a:gd name="T9" fmla="*/ 35 h 76"/>
                <a:gd name="T10" fmla="*/ 69 w 252"/>
                <a:gd name="T11" fmla="*/ 66 h 76"/>
                <a:gd name="T12" fmla="*/ 11 w 252"/>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252" h="76">
                  <a:moveTo>
                    <a:pt x="11" y="76"/>
                  </a:moveTo>
                  <a:cubicBezTo>
                    <a:pt x="0" y="57"/>
                    <a:pt x="0" y="44"/>
                    <a:pt x="20" y="40"/>
                  </a:cubicBezTo>
                  <a:cubicBezTo>
                    <a:pt x="89" y="26"/>
                    <a:pt x="158" y="13"/>
                    <a:pt x="227" y="1"/>
                  </a:cubicBezTo>
                  <a:cubicBezTo>
                    <a:pt x="233" y="0"/>
                    <a:pt x="245" y="7"/>
                    <a:pt x="247" y="13"/>
                  </a:cubicBezTo>
                  <a:cubicBezTo>
                    <a:pt x="252" y="24"/>
                    <a:pt x="245" y="32"/>
                    <a:pt x="232" y="35"/>
                  </a:cubicBezTo>
                  <a:cubicBezTo>
                    <a:pt x="178" y="45"/>
                    <a:pt x="123" y="56"/>
                    <a:pt x="69" y="66"/>
                  </a:cubicBezTo>
                  <a:cubicBezTo>
                    <a:pt x="50" y="70"/>
                    <a:pt x="30" y="73"/>
                    <a:pt x="11"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09">
              <a:extLst>
                <a:ext uri="{FF2B5EF4-FFF2-40B4-BE49-F238E27FC236}">
                  <a16:creationId xmlns:a16="http://schemas.microsoft.com/office/drawing/2014/main" id="{C8C64B50-C695-4618-B886-562FA794E85E}"/>
                </a:ext>
              </a:extLst>
            </p:cNvPr>
            <p:cNvSpPr>
              <a:spLocks/>
            </p:cNvSpPr>
            <p:nvPr/>
          </p:nvSpPr>
          <p:spPr bwMode="auto">
            <a:xfrm>
              <a:off x="6296025" y="2322513"/>
              <a:ext cx="101600" cy="98425"/>
            </a:xfrm>
            <a:custGeom>
              <a:avLst/>
              <a:gdLst>
                <a:gd name="T0" fmla="*/ 19 w 245"/>
                <a:gd name="T1" fmla="*/ 120 h 120"/>
                <a:gd name="T2" fmla="*/ 18 w 245"/>
                <a:gd name="T3" fmla="*/ 84 h 120"/>
                <a:gd name="T4" fmla="*/ 217 w 245"/>
                <a:gd name="T5" fmla="*/ 2 h 120"/>
                <a:gd name="T6" fmla="*/ 239 w 245"/>
                <a:gd name="T7" fmla="*/ 11 h 120"/>
                <a:gd name="T8" fmla="*/ 227 w 245"/>
                <a:gd name="T9" fmla="*/ 35 h 120"/>
                <a:gd name="T10" fmla="*/ 171 w 245"/>
                <a:gd name="T11" fmla="*/ 56 h 120"/>
                <a:gd name="T12" fmla="*/ 19 w 245"/>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245" h="120">
                  <a:moveTo>
                    <a:pt x="19" y="120"/>
                  </a:moveTo>
                  <a:cubicBezTo>
                    <a:pt x="6" y="104"/>
                    <a:pt x="0" y="92"/>
                    <a:pt x="18" y="84"/>
                  </a:cubicBezTo>
                  <a:cubicBezTo>
                    <a:pt x="84" y="56"/>
                    <a:pt x="150" y="28"/>
                    <a:pt x="217" y="2"/>
                  </a:cubicBezTo>
                  <a:cubicBezTo>
                    <a:pt x="222" y="0"/>
                    <a:pt x="235" y="5"/>
                    <a:pt x="239" y="11"/>
                  </a:cubicBezTo>
                  <a:cubicBezTo>
                    <a:pt x="245" y="22"/>
                    <a:pt x="239" y="30"/>
                    <a:pt x="227" y="35"/>
                  </a:cubicBezTo>
                  <a:cubicBezTo>
                    <a:pt x="208" y="42"/>
                    <a:pt x="189" y="49"/>
                    <a:pt x="171" y="56"/>
                  </a:cubicBezTo>
                  <a:cubicBezTo>
                    <a:pt x="121" y="77"/>
                    <a:pt x="71" y="98"/>
                    <a:pt x="1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0">
              <a:extLst>
                <a:ext uri="{FF2B5EF4-FFF2-40B4-BE49-F238E27FC236}">
                  <a16:creationId xmlns:a16="http://schemas.microsoft.com/office/drawing/2014/main" id="{FEE7CA43-AB5D-46CE-B435-91ED7CACDC46}"/>
                </a:ext>
              </a:extLst>
            </p:cNvPr>
            <p:cNvSpPr>
              <a:spLocks/>
            </p:cNvSpPr>
            <p:nvPr/>
          </p:nvSpPr>
          <p:spPr bwMode="auto">
            <a:xfrm>
              <a:off x="7839075" y="1689100"/>
              <a:ext cx="103188" cy="73025"/>
            </a:xfrm>
            <a:custGeom>
              <a:avLst/>
              <a:gdLst>
                <a:gd name="T0" fmla="*/ 241 w 251"/>
                <a:gd name="T1" fmla="*/ 2 h 88"/>
                <a:gd name="T2" fmla="*/ 228 w 251"/>
                <a:gd name="T3" fmla="*/ 36 h 88"/>
                <a:gd name="T4" fmla="*/ 31 w 251"/>
                <a:gd name="T5" fmla="*/ 85 h 88"/>
                <a:gd name="T6" fmla="*/ 3 w 251"/>
                <a:gd name="T7" fmla="*/ 72 h 88"/>
                <a:gd name="T8" fmla="*/ 21 w 251"/>
                <a:gd name="T9" fmla="*/ 51 h 88"/>
                <a:gd name="T10" fmla="*/ 222 w 251"/>
                <a:gd name="T11" fmla="*/ 1 h 88"/>
                <a:gd name="T12" fmla="*/ 241 w 251"/>
                <a:gd name="T13" fmla="*/ 2 h 88"/>
              </a:gdLst>
              <a:ahLst/>
              <a:cxnLst>
                <a:cxn ang="0">
                  <a:pos x="T0" y="T1"/>
                </a:cxn>
                <a:cxn ang="0">
                  <a:pos x="T2" y="T3"/>
                </a:cxn>
                <a:cxn ang="0">
                  <a:pos x="T4" y="T5"/>
                </a:cxn>
                <a:cxn ang="0">
                  <a:pos x="T6" y="T7"/>
                </a:cxn>
                <a:cxn ang="0">
                  <a:pos x="T8" y="T9"/>
                </a:cxn>
                <a:cxn ang="0">
                  <a:pos x="T10" y="T11"/>
                </a:cxn>
                <a:cxn ang="0">
                  <a:pos x="T12" y="T13"/>
                </a:cxn>
              </a:cxnLst>
              <a:rect l="0" t="0" r="r" b="b"/>
              <a:pathLst>
                <a:path w="251" h="88">
                  <a:moveTo>
                    <a:pt x="241" y="2"/>
                  </a:moveTo>
                  <a:cubicBezTo>
                    <a:pt x="251" y="23"/>
                    <a:pt x="243" y="32"/>
                    <a:pt x="228" y="36"/>
                  </a:cubicBezTo>
                  <a:cubicBezTo>
                    <a:pt x="162" y="52"/>
                    <a:pt x="97" y="69"/>
                    <a:pt x="31" y="85"/>
                  </a:cubicBezTo>
                  <a:cubicBezTo>
                    <a:pt x="19" y="87"/>
                    <a:pt x="7" y="88"/>
                    <a:pt x="3" y="72"/>
                  </a:cubicBezTo>
                  <a:cubicBezTo>
                    <a:pt x="0" y="57"/>
                    <a:pt x="11" y="53"/>
                    <a:pt x="21" y="51"/>
                  </a:cubicBezTo>
                  <a:cubicBezTo>
                    <a:pt x="88" y="34"/>
                    <a:pt x="155" y="17"/>
                    <a:pt x="222" y="1"/>
                  </a:cubicBezTo>
                  <a:cubicBezTo>
                    <a:pt x="228" y="0"/>
                    <a:pt x="234" y="2"/>
                    <a:pt x="24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1">
              <a:extLst>
                <a:ext uri="{FF2B5EF4-FFF2-40B4-BE49-F238E27FC236}">
                  <a16:creationId xmlns:a16="http://schemas.microsoft.com/office/drawing/2014/main" id="{CDE48E1F-49B0-4DC1-B56A-52871089CCBF}"/>
                </a:ext>
              </a:extLst>
            </p:cNvPr>
            <p:cNvSpPr>
              <a:spLocks/>
            </p:cNvSpPr>
            <p:nvPr/>
          </p:nvSpPr>
          <p:spPr bwMode="auto">
            <a:xfrm>
              <a:off x="8029575" y="1565275"/>
              <a:ext cx="100013" cy="92075"/>
            </a:xfrm>
            <a:custGeom>
              <a:avLst/>
              <a:gdLst>
                <a:gd name="T0" fmla="*/ 228 w 244"/>
                <a:gd name="T1" fmla="*/ 0 h 111"/>
                <a:gd name="T2" fmla="*/ 224 w 244"/>
                <a:gd name="T3" fmla="*/ 37 h 111"/>
                <a:gd name="T4" fmla="*/ 29 w 244"/>
                <a:gd name="T5" fmla="*/ 107 h 111"/>
                <a:gd name="T6" fmla="*/ 14 w 244"/>
                <a:gd name="T7" fmla="*/ 109 h 111"/>
                <a:gd name="T8" fmla="*/ 2 w 244"/>
                <a:gd name="T9" fmla="*/ 95 h 111"/>
                <a:gd name="T10" fmla="*/ 5 w 244"/>
                <a:gd name="T11" fmla="*/ 81 h 111"/>
                <a:gd name="T12" fmla="*/ 19 w 244"/>
                <a:gd name="T13" fmla="*/ 74 h 111"/>
                <a:gd name="T14" fmla="*/ 228 w 244"/>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11">
                  <a:moveTo>
                    <a:pt x="228" y="0"/>
                  </a:moveTo>
                  <a:cubicBezTo>
                    <a:pt x="239" y="17"/>
                    <a:pt x="244" y="30"/>
                    <a:pt x="224" y="37"/>
                  </a:cubicBezTo>
                  <a:cubicBezTo>
                    <a:pt x="159" y="61"/>
                    <a:pt x="94" y="84"/>
                    <a:pt x="29" y="107"/>
                  </a:cubicBezTo>
                  <a:cubicBezTo>
                    <a:pt x="25" y="109"/>
                    <a:pt x="18" y="111"/>
                    <a:pt x="14" y="109"/>
                  </a:cubicBezTo>
                  <a:cubicBezTo>
                    <a:pt x="9" y="106"/>
                    <a:pt x="4" y="101"/>
                    <a:pt x="2" y="95"/>
                  </a:cubicBezTo>
                  <a:cubicBezTo>
                    <a:pt x="0" y="92"/>
                    <a:pt x="2" y="85"/>
                    <a:pt x="5" y="81"/>
                  </a:cubicBezTo>
                  <a:cubicBezTo>
                    <a:pt x="8" y="78"/>
                    <a:pt x="14" y="75"/>
                    <a:pt x="19" y="74"/>
                  </a:cubicBezTo>
                  <a:cubicBezTo>
                    <a:pt x="87" y="49"/>
                    <a:pt x="156" y="25"/>
                    <a:pt x="2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12">
              <a:extLst>
                <a:ext uri="{FF2B5EF4-FFF2-40B4-BE49-F238E27FC236}">
                  <a16:creationId xmlns:a16="http://schemas.microsoft.com/office/drawing/2014/main" id="{E9EA0E3A-7B55-4821-B665-867168373D15}"/>
                </a:ext>
              </a:extLst>
            </p:cNvPr>
            <p:cNvSpPr>
              <a:spLocks/>
            </p:cNvSpPr>
            <p:nvPr/>
          </p:nvSpPr>
          <p:spPr bwMode="auto">
            <a:xfrm>
              <a:off x="7735888" y="1001713"/>
              <a:ext cx="71438" cy="44450"/>
            </a:xfrm>
            <a:custGeom>
              <a:avLst/>
              <a:gdLst>
                <a:gd name="T0" fmla="*/ 172 w 172"/>
                <a:gd name="T1" fmla="*/ 45 h 54"/>
                <a:gd name="T2" fmla="*/ 157 w 172"/>
                <a:gd name="T3" fmla="*/ 53 h 54"/>
                <a:gd name="T4" fmla="*/ 0 w 172"/>
                <a:gd name="T5" fmla="*/ 16 h 54"/>
                <a:gd name="T6" fmla="*/ 16 w 172"/>
                <a:gd name="T7" fmla="*/ 0 h 54"/>
                <a:gd name="T8" fmla="*/ 171 w 172"/>
                <a:gd name="T9" fmla="*/ 33 h 54"/>
                <a:gd name="T10" fmla="*/ 172 w 172"/>
                <a:gd name="T11" fmla="*/ 45 h 54"/>
              </a:gdLst>
              <a:ahLst/>
              <a:cxnLst>
                <a:cxn ang="0">
                  <a:pos x="T0" y="T1"/>
                </a:cxn>
                <a:cxn ang="0">
                  <a:pos x="T2" y="T3"/>
                </a:cxn>
                <a:cxn ang="0">
                  <a:pos x="T4" y="T5"/>
                </a:cxn>
                <a:cxn ang="0">
                  <a:pos x="T6" y="T7"/>
                </a:cxn>
                <a:cxn ang="0">
                  <a:pos x="T8" y="T9"/>
                </a:cxn>
                <a:cxn ang="0">
                  <a:pos x="T10" y="T11"/>
                </a:cxn>
              </a:cxnLst>
              <a:rect l="0" t="0" r="r" b="b"/>
              <a:pathLst>
                <a:path w="172" h="54">
                  <a:moveTo>
                    <a:pt x="172" y="45"/>
                  </a:moveTo>
                  <a:cubicBezTo>
                    <a:pt x="167" y="48"/>
                    <a:pt x="161" y="54"/>
                    <a:pt x="157" y="53"/>
                  </a:cubicBezTo>
                  <a:cubicBezTo>
                    <a:pt x="105" y="45"/>
                    <a:pt x="54" y="35"/>
                    <a:pt x="0" y="16"/>
                  </a:cubicBezTo>
                  <a:cubicBezTo>
                    <a:pt x="8" y="8"/>
                    <a:pt x="12" y="0"/>
                    <a:pt x="16" y="0"/>
                  </a:cubicBezTo>
                  <a:cubicBezTo>
                    <a:pt x="69" y="3"/>
                    <a:pt x="120" y="19"/>
                    <a:pt x="171" y="33"/>
                  </a:cubicBezTo>
                  <a:cubicBezTo>
                    <a:pt x="172" y="37"/>
                    <a:pt x="172" y="41"/>
                    <a:pt x="17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13">
              <a:extLst>
                <a:ext uri="{FF2B5EF4-FFF2-40B4-BE49-F238E27FC236}">
                  <a16:creationId xmlns:a16="http://schemas.microsoft.com/office/drawing/2014/main" id="{2E4423BD-43C3-408C-A3A3-E7C39526869A}"/>
                </a:ext>
              </a:extLst>
            </p:cNvPr>
            <p:cNvSpPr>
              <a:spLocks/>
            </p:cNvSpPr>
            <p:nvPr/>
          </p:nvSpPr>
          <p:spPr bwMode="auto">
            <a:xfrm>
              <a:off x="7480300" y="890588"/>
              <a:ext cx="71438" cy="44450"/>
            </a:xfrm>
            <a:custGeom>
              <a:avLst/>
              <a:gdLst>
                <a:gd name="T0" fmla="*/ 171 w 171"/>
                <a:gd name="T1" fmla="*/ 35 h 54"/>
                <a:gd name="T2" fmla="*/ 150 w 171"/>
                <a:gd name="T3" fmla="*/ 53 h 54"/>
                <a:gd name="T4" fmla="*/ 9 w 171"/>
                <a:gd name="T5" fmla="*/ 25 h 54"/>
                <a:gd name="T6" fmla="*/ 1 w 171"/>
                <a:gd name="T7" fmla="*/ 10 h 54"/>
                <a:gd name="T8" fmla="*/ 14 w 171"/>
                <a:gd name="T9" fmla="*/ 0 h 54"/>
                <a:gd name="T10" fmla="*/ 171 w 171"/>
                <a:gd name="T11" fmla="*/ 35 h 54"/>
              </a:gdLst>
              <a:ahLst/>
              <a:cxnLst>
                <a:cxn ang="0">
                  <a:pos x="T0" y="T1"/>
                </a:cxn>
                <a:cxn ang="0">
                  <a:pos x="T2" y="T3"/>
                </a:cxn>
                <a:cxn ang="0">
                  <a:pos x="T4" y="T5"/>
                </a:cxn>
                <a:cxn ang="0">
                  <a:pos x="T6" y="T7"/>
                </a:cxn>
                <a:cxn ang="0">
                  <a:pos x="T8" y="T9"/>
                </a:cxn>
                <a:cxn ang="0">
                  <a:pos x="T10" y="T11"/>
                </a:cxn>
              </a:cxnLst>
              <a:rect l="0" t="0" r="r" b="b"/>
              <a:pathLst>
                <a:path w="171" h="54">
                  <a:moveTo>
                    <a:pt x="171" y="35"/>
                  </a:moveTo>
                  <a:cubicBezTo>
                    <a:pt x="160" y="45"/>
                    <a:pt x="154" y="54"/>
                    <a:pt x="150" y="53"/>
                  </a:cubicBezTo>
                  <a:cubicBezTo>
                    <a:pt x="103" y="45"/>
                    <a:pt x="56" y="35"/>
                    <a:pt x="9" y="25"/>
                  </a:cubicBezTo>
                  <a:cubicBezTo>
                    <a:pt x="5" y="24"/>
                    <a:pt x="0" y="15"/>
                    <a:pt x="1" y="10"/>
                  </a:cubicBezTo>
                  <a:cubicBezTo>
                    <a:pt x="1" y="6"/>
                    <a:pt x="10" y="0"/>
                    <a:pt x="14" y="0"/>
                  </a:cubicBezTo>
                  <a:cubicBezTo>
                    <a:pt x="64" y="10"/>
                    <a:pt x="115" y="17"/>
                    <a:pt x="17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14">
              <a:extLst>
                <a:ext uri="{FF2B5EF4-FFF2-40B4-BE49-F238E27FC236}">
                  <a16:creationId xmlns:a16="http://schemas.microsoft.com/office/drawing/2014/main" id="{6D125CAA-8086-4607-8EC4-E691CBEB2C99}"/>
                </a:ext>
              </a:extLst>
            </p:cNvPr>
            <p:cNvSpPr>
              <a:spLocks/>
            </p:cNvSpPr>
            <p:nvPr/>
          </p:nvSpPr>
          <p:spPr bwMode="auto">
            <a:xfrm>
              <a:off x="7610475" y="942975"/>
              <a:ext cx="68263" cy="46038"/>
            </a:xfrm>
            <a:custGeom>
              <a:avLst/>
              <a:gdLst>
                <a:gd name="T0" fmla="*/ 167 w 167"/>
                <a:gd name="T1" fmla="*/ 46 h 56"/>
                <a:gd name="T2" fmla="*/ 149 w 167"/>
                <a:gd name="T3" fmla="*/ 55 h 56"/>
                <a:gd name="T4" fmla="*/ 10 w 167"/>
                <a:gd name="T5" fmla="*/ 25 h 56"/>
                <a:gd name="T6" fmla="*/ 0 w 167"/>
                <a:gd name="T7" fmla="*/ 11 h 56"/>
                <a:gd name="T8" fmla="*/ 14 w 167"/>
                <a:gd name="T9" fmla="*/ 1 h 56"/>
                <a:gd name="T10" fmla="*/ 153 w 167"/>
                <a:gd name="T11" fmla="*/ 31 h 56"/>
                <a:gd name="T12" fmla="*/ 167 w 167"/>
                <a:gd name="T13" fmla="*/ 46 h 56"/>
              </a:gdLst>
              <a:ahLst/>
              <a:cxnLst>
                <a:cxn ang="0">
                  <a:pos x="T0" y="T1"/>
                </a:cxn>
                <a:cxn ang="0">
                  <a:pos x="T2" y="T3"/>
                </a:cxn>
                <a:cxn ang="0">
                  <a:pos x="T4" y="T5"/>
                </a:cxn>
                <a:cxn ang="0">
                  <a:pos x="T6" y="T7"/>
                </a:cxn>
                <a:cxn ang="0">
                  <a:pos x="T8" y="T9"/>
                </a:cxn>
                <a:cxn ang="0">
                  <a:pos x="T10" y="T11"/>
                </a:cxn>
                <a:cxn ang="0">
                  <a:pos x="T12" y="T13"/>
                </a:cxn>
              </a:cxnLst>
              <a:rect l="0" t="0" r="r" b="b"/>
              <a:pathLst>
                <a:path w="167" h="56">
                  <a:moveTo>
                    <a:pt x="167" y="46"/>
                  </a:moveTo>
                  <a:cubicBezTo>
                    <a:pt x="159" y="50"/>
                    <a:pt x="153" y="56"/>
                    <a:pt x="149" y="55"/>
                  </a:cubicBezTo>
                  <a:cubicBezTo>
                    <a:pt x="102" y="46"/>
                    <a:pt x="56" y="36"/>
                    <a:pt x="10" y="25"/>
                  </a:cubicBezTo>
                  <a:cubicBezTo>
                    <a:pt x="5" y="24"/>
                    <a:pt x="0" y="15"/>
                    <a:pt x="0" y="11"/>
                  </a:cubicBezTo>
                  <a:cubicBezTo>
                    <a:pt x="1" y="7"/>
                    <a:pt x="10" y="0"/>
                    <a:pt x="14" y="1"/>
                  </a:cubicBezTo>
                  <a:cubicBezTo>
                    <a:pt x="61" y="10"/>
                    <a:pt x="107" y="20"/>
                    <a:pt x="153" y="31"/>
                  </a:cubicBezTo>
                  <a:cubicBezTo>
                    <a:pt x="158" y="32"/>
                    <a:pt x="161" y="39"/>
                    <a:pt x="16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15">
              <a:extLst>
                <a:ext uri="{FF2B5EF4-FFF2-40B4-BE49-F238E27FC236}">
                  <a16:creationId xmlns:a16="http://schemas.microsoft.com/office/drawing/2014/main" id="{128DDF03-060F-4DF4-AFA9-8067F61E9216}"/>
                </a:ext>
              </a:extLst>
            </p:cNvPr>
            <p:cNvSpPr>
              <a:spLocks/>
            </p:cNvSpPr>
            <p:nvPr/>
          </p:nvSpPr>
          <p:spPr bwMode="auto">
            <a:xfrm>
              <a:off x="7351713" y="835025"/>
              <a:ext cx="71438" cy="46038"/>
            </a:xfrm>
            <a:custGeom>
              <a:avLst/>
              <a:gdLst>
                <a:gd name="T0" fmla="*/ 8 w 175"/>
                <a:gd name="T1" fmla="*/ 0 h 57"/>
                <a:gd name="T2" fmla="*/ 175 w 175"/>
                <a:gd name="T3" fmla="*/ 41 h 57"/>
                <a:gd name="T4" fmla="*/ 151 w 175"/>
                <a:gd name="T5" fmla="*/ 56 h 57"/>
                <a:gd name="T6" fmla="*/ 14 w 175"/>
                <a:gd name="T7" fmla="*/ 27 h 57"/>
                <a:gd name="T8" fmla="*/ 0 w 175"/>
                <a:gd name="T9" fmla="*/ 10 h 57"/>
                <a:gd name="T10" fmla="*/ 8 w 175"/>
                <a:gd name="T11" fmla="*/ 0 h 57"/>
              </a:gdLst>
              <a:ahLst/>
              <a:cxnLst>
                <a:cxn ang="0">
                  <a:pos x="T0" y="T1"/>
                </a:cxn>
                <a:cxn ang="0">
                  <a:pos x="T2" y="T3"/>
                </a:cxn>
                <a:cxn ang="0">
                  <a:pos x="T4" y="T5"/>
                </a:cxn>
                <a:cxn ang="0">
                  <a:pos x="T6" y="T7"/>
                </a:cxn>
                <a:cxn ang="0">
                  <a:pos x="T8" y="T9"/>
                </a:cxn>
                <a:cxn ang="0">
                  <a:pos x="T10" y="T11"/>
                </a:cxn>
              </a:cxnLst>
              <a:rect l="0" t="0" r="r" b="b"/>
              <a:pathLst>
                <a:path w="175" h="57">
                  <a:moveTo>
                    <a:pt x="8" y="0"/>
                  </a:moveTo>
                  <a:cubicBezTo>
                    <a:pt x="61" y="10"/>
                    <a:pt x="115" y="19"/>
                    <a:pt x="175" y="41"/>
                  </a:cubicBezTo>
                  <a:cubicBezTo>
                    <a:pt x="162" y="50"/>
                    <a:pt x="155" y="57"/>
                    <a:pt x="151" y="56"/>
                  </a:cubicBezTo>
                  <a:cubicBezTo>
                    <a:pt x="105" y="47"/>
                    <a:pt x="60" y="38"/>
                    <a:pt x="14" y="27"/>
                  </a:cubicBezTo>
                  <a:cubicBezTo>
                    <a:pt x="8" y="25"/>
                    <a:pt x="5" y="16"/>
                    <a:pt x="0" y="10"/>
                  </a:cubicBezTo>
                  <a:cubicBezTo>
                    <a:pt x="3" y="7"/>
                    <a:pt x="5" y="3"/>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16">
              <a:extLst>
                <a:ext uri="{FF2B5EF4-FFF2-40B4-BE49-F238E27FC236}">
                  <a16:creationId xmlns:a16="http://schemas.microsoft.com/office/drawing/2014/main" id="{90F20F5F-5F30-40DF-8B12-510DA71CE3AD}"/>
                </a:ext>
              </a:extLst>
            </p:cNvPr>
            <p:cNvSpPr>
              <a:spLocks/>
            </p:cNvSpPr>
            <p:nvPr/>
          </p:nvSpPr>
          <p:spPr bwMode="auto">
            <a:xfrm>
              <a:off x="7226300" y="760413"/>
              <a:ext cx="65088" cy="60325"/>
            </a:xfrm>
            <a:custGeom>
              <a:avLst/>
              <a:gdLst>
                <a:gd name="T0" fmla="*/ 160 w 160"/>
                <a:gd name="T1" fmla="*/ 56 h 74"/>
                <a:gd name="T2" fmla="*/ 135 w 160"/>
                <a:gd name="T3" fmla="*/ 70 h 74"/>
                <a:gd name="T4" fmla="*/ 15 w 160"/>
                <a:gd name="T5" fmla="*/ 28 h 74"/>
                <a:gd name="T6" fmla="*/ 8 w 160"/>
                <a:gd name="T7" fmla="*/ 25 h 74"/>
                <a:gd name="T8" fmla="*/ 0 w 160"/>
                <a:gd name="T9" fmla="*/ 9 h 74"/>
                <a:gd name="T10" fmla="*/ 19 w 160"/>
                <a:gd name="T11" fmla="*/ 2 h 74"/>
                <a:gd name="T12" fmla="*/ 74 w 160"/>
                <a:gd name="T13" fmla="*/ 22 h 74"/>
                <a:gd name="T14" fmla="*/ 138 w 160"/>
                <a:gd name="T15" fmla="*/ 43 h 74"/>
                <a:gd name="T16" fmla="*/ 160 w 160"/>
                <a:gd name="T17" fmla="*/ 5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74">
                  <a:moveTo>
                    <a:pt x="160" y="56"/>
                  </a:moveTo>
                  <a:cubicBezTo>
                    <a:pt x="156" y="74"/>
                    <a:pt x="145" y="74"/>
                    <a:pt x="135" y="70"/>
                  </a:cubicBezTo>
                  <a:cubicBezTo>
                    <a:pt x="95" y="57"/>
                    <a:pt x="55" y="43"/>
                    <a:pt x="15" y="28"/>
                  </a:cubicBezTo>
                  <a:cubicBezTo>
                    <a:pt x="13" y="28"/>
                    <a:pt x="9" y="27"/>
                    <a:pt x="8" y="25"/>
                  </a:cubicBezTo>
                  <a:cubicBezTo>
                    <a:pt x="5" y="20"/>
                    <a:pt x="2" y="14"/>
                    <a:pt x="0" y="9"/>
                  </a:cubicBezTo>
                  <a:cubicBezTo>
                    <a:pt x="6" y="6"/>
                    <a:pt x="13" y="0"/>
                    <a:pt x="19" y="2"/>
                  </a:cubicBezTo>
                  <a:cubicBezTo>
                    <a:pt x="38" y="7"/>
                    <a:pt x="56" y="16"/>
                    <a:pt x="74" y="22"/>
                  </a:cubicBezTo>
                  <a:cubicBezTo>
                    <a:pt x="96" y="30"/>
                    <a:pt x="117" y="36"/>
                    <a:pt x="138" y="43"/>
                  </a:cubicBezTo>
                  <a:cubicBezTo>
                    <a:pt x="146" y="46"/>
                    <a:pt x="153" y="52"/>
                    <a:pt x="16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17">
              <a:extLst>
                <a:ext uri="{FF2B5EF4-FFF2-40B4-BE49-F238E27FC236}">
                  <a16:creationId xmlns:a16="http://schemas.microsoft.com/office/drawing/2014/main" id="{3698BF77-C4B8-4CA1-BBD2-7066B52F4A98}"/>
                </a:ext>
              </a:extLst>
            </p:cNvPr>
            <p:cNvSpPr>
              <a:spLocks/>
            </p:cNvSpPr>
            <p:nvPr/>
          </p:nvSpPr>
          <p:spPr bwMode="auto">
            <a:xfrm>
              <a:off x="8166100" y="1408113"/>
              <a:ext cx="42863" cy="109538"/>
            </a:xfrm>
            <a:custGeom>
              <a:avLst/>
              <a:gdLst>
                <a:gd name="T0" fmla="*/ 0 w 103"/>
                <a:gd name="T1" fmla="*/ 133 h 133"/>
                <a:gd name="T2" fmla="*/ 13 w 103"/>
                <a:gd name="T3" fmla="*/ 109 h 133"/>
                <a:gd name="T4" fmla="*/ 78 w 103"/>
                <a:gd name="T5" fmla="*/ 11 h 133"/>
                <a:gd name="T6" fmla="*/ 95 w 103"/>
                <a:gd name="T7" fmla="*/ 0 h 133"/>
                <a:gd name="T8" fmla="*/ 103 w 103"/>
                <a:gd name="T9" fmla="*/ 20 h 133"/>
                <a:gd name="T10" fmla="*/ 0 w 103"/>
                <a:gd name="T11" fmla="*/ 133 h 133"/>
              </a:gdLst>
              <a:ahLst/>
              <a:cxnLst>
                <a:cxn ang="0">
                  <a:pos x="T0" y="T1"/>
                </a:cxn>
                <a:cxn ang="0">
                  <a:pos x="T2" y="T3"/>
                </a:cxn>
                <a:cxn ang="0">
                  <a:pos x="T4" y="T5"/>
                </a:cxn>
                <a:cxn ang="0">
                  <a:pos x="T6" y="T7"/>
                </a:cxn>
                <a:cxn ang="0">
                  <a:pos x="T8" y="T9"/>
                </a:cxn>
                <a:cxn ang="0">
                  <a:pos x="T10" y="T11"/>
                </a:cxn>
              </a:cxnLst>
              <a:rect l="0" t="0" r="r" b="b"/>
              <a:pathLst>
                <a:path w="103" h="133">
                  <a:moveTo>
                    <a:pt x="0" y="133"/>
                  </a:moveTo>
                  <a:cubicBezTo>
                    <a:pt x="5" y="125"/>
                    <a:pt x="7" y="115"/>
                    <a:pt x="13" y="109"/>
                  </a:cubicBezTo>
                  <a:cubicBezTo>
                    <a:pt x="42" y="81"/>
                    <a:pt x="68" y="52"/>
                    <a:pt x="78" y="11"/>
                  </a:cubicBezTo>
                  <a:cubicBezTo>
                    <a:pt x="79" y="6"/>
                    <a:pt x="89" y="3"/>
                    <a:pt x="95" y="0"/>
                  </a:cubicBezTo>
                  <a:cubicBezTo>
                    <a:pt x="98" y="6"/>
                    <a:pt x="103" y="13"/>
                    <a:pt x="103" y="20"/>
                  </a:cubicBezTo>
                  <a:cubicBezTo>
                    <a:pt x="100" y="60"/>
                    <a:pt x="49" y="123"/>
                    <a:pt x="0"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18">
              <a:extLst>
                <a:ext uri="{FF2B5EF4-FFF2-40B4-BE49-F238E27FC236}">
                  <a16:creationId xmlns:a16="http://schemas.microsoft.com/office/drawing/2014/main" id="{0B218B50-31E9-40C4-B27D-48B7BC23C9F2}"/>
                </a:ext>
              </a:extLst>
            </p:cNvPr>
            <p:cNvSpPr>
              <a:spLocks/>
            </p:cNvSpPr>
            <p:nvPr/>
          </p:nvSpPr>
          <p:spPr bwMode="auto">
            <a:xfrm>
              <a:off x="7864475" y="1058863"/>
              <a:ext cx="68263" cy="50800"/>
            </a:xfrm>
            <a:custGeom>
              <a:avLst/>
              <a:gdLst>
                <a:gd name="T0" fmla="*/ 0 w 168"/>
                <a:gd name="T1" fmla="*/ 8 h 61"/>
                <a:gd name="T2" fmla="*/ 30 w 168"/>
                <a:gd name="T3" fmla="*/ 2 h 61"/>
                <a:gd name="T4" fmla="*/ 152 w 168"/>
                <a:gd name="T5" fmla="*/ 34 h 61"/>
                <a:gd name="T6" fmla="*/ 168 w 168"/>
                <a:gd name="T7" fmla="*/ 53 h 61"/>
                <a:gd name="T8" fmla="*/ 148 w 168"/>
                <a:gd name="T9" fmla="*/ 60 h 61"/>
                <a:gd name="T10" fmla="*/ 14 w 168"/>
                <a:gd name="T11" fmla="*/ 24 h 61"/>
                <a:gd name="T12" fmla="*/ 0 w 168"/>
                <a:gd name="T13" fmla="*/ 8 h 61"/>
              </a:gdLst>
              <a:ahLst/>
              <a:cxnLst>
                <a:cxn ang="0">
                  <a:pos x="T0" y="T1"/>
                </a:cxn>
                <a:cxn ang="0">
                  <a:pos x="T2" y="T3"/>
                </a:cxn>
                <a:cxn ang="0">
                  <a:pos x="T4" y="T5"/>
                </a:cxn>
                <a:cxn ang="0">
                  <a:pos x="T6" y="T7"/>
                </a:cxn>
                <a:cxn ang="0">
                  <a:pos x="T8" y="T9"/>
                </a:cxn>
                <a:cxn ang="0">
                  <a:pos x="T10" y="T11"/>
                </a:cxn>
                <a:cxn ang="0">
                  <a:pos x="T12" y="T13"/>
                </a:cxn>
              </a:cxnLst>
              <a:rect l="0" t="0" r="r" b="b"/>
              <a:pathLst>
                <a:path w="168" h="61">
                  <a:moveTo>
                    <a:pt x="0" y="8"/>
                  </a:moveTo>
                  <a:cubicBezTo>
                    <a:pt x="14" y="5"/>
                    <a:pt x="23" y="0"/>
                    <a:pt x="30" y="2"/>
                  </a:cubicBezTo>
                  <a:cubicBezTo>
                    <a:pt x="71" y="12"/>
                    <a:pt x="112" y="22"/>
                    <a:pt x="152" y="34"/>
                  </a:cubicBezTo>
                  <a:cubicBezTo>
                    <a:pt x="159" y="36"/>
                    <a:pt x="163" y="46"/>
                    <a:pt x="168" y="53"/>
                  </a:cubicBezTo>
                  <a:cubicBezTo>
                    <a:pt x="161" y="55"/>
                    <a:pt x="154" y="61"/>
                    <a:pt x="148" y="60"/>
                  </a:cubicBezTo>
                  <a:cubicBezTo>
                    <a:pt x="103" y="49"/>
                    <a:pt x="59" y="36"/>
                    <a:pt x="14" y="24"/>
                  </a:cubicBezTo>
                  <a:cubicBezTo>
                    <a:pt x="11" y="23"/>
                    <a:pt x="9" y="18"/>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119">
              <a:extLst>
                <a:ext uri="{FF2B5EF4-FFF2-40B4-BE49-F238E27FC236}">
                  <a16:creationId xmlns:a16="http://schemas.microsoft.com/office/drawing/2014/main" id="{00BE6978-6634-4546-8E13-5CB53A7A5269}"/>
                </a:ext>
              </a:extLst>
            </p:cNvPr>
            <p:cNvSpPr>
              <a:spLocks/>
            </p:cNvSpPr>
            <p:nvPr/>
          </p:nvSpPr>
          <p:spPr bwMode="auto">
            <a:xfrm>
              <a:off x="7993063" y="1130300"/>
              <a:ext cx="66675" cy="58738"/>
            </a:xfrm>
            <a:custGeom>
              <a:avLst/>
              <a:gdLst>
                <a:gd name="T0" fmla="*/ 5 w 161"/>
                <a:gd name="T1" fmla="*/ 0 h 72"/>
                <a:gd name="T2" fmla="*/ 161 w 161"/>
                <a:gd name="T3" fmla="*/ 51 h 72"/>
                <a:gd name="T4" fmla="*/ 139 w 161"/>
                <a:gd name="T5" fmla="*/ 69 h 72"/>
                <a:gd name="T6" fmla="*/ 15 w 161"/>
                <a:gd name="T7" fmla="*/ 26 h 72"/>
                <a:gd name="T8" fmla="*/ 0 w 161"/>
                <a:gd name="T9" fmla="*/ 9 h 72"/>
                <a:gd name="T10" fmla="*/ 5 w 161"/>
                <a:gd name="T11" fmla="*/ 0 h 72"/>
              </a:gdLst>
              <a:ahLst/>
              <a:cxnLst>
                <a:cxn ang="0">
                  <a:pos x="T0" y="T1"/>
                </a:cxn>
                <a:cxn ang="0">
                  <a:pos x="T2" y="T3"/>
                </a:cxn>
                <a:cxn ang="0">
                  <a:pos x="T4" y="T5"/>
                </a:cxn>
                <a:cxn ang="0">
                  <a:pos x="T6" y="T7"/>
                </a:cxn>
                <a:cxn ang="0">
                  <a:pos x="T8" y="T9"/>
                </a:cxn>
                <a:cxn ang="0">
                  <a:pos x="T10" y="T11"/>
                </a:cxn>
              </a:cxnLst>
              <a:rect l="0" t="0" r="r" b="b"/>
              <a:pathLst>
                <a:path w="161" h="72">
                  <a:moveTo>
                    <a:pt x="5" y="0"/>
                  </a:moveTo>
                  <a:cubicBezTo>
                    <a:pt x="60" y="9"/>
                    <a:pt x="111" y="29"/>
                    <a:pt x="161" y="51"/>
                  </a:cubicBezTo>
                  <a:cubicBezTo>
                    <a:pt x="161" y="71"/>
                    <a:pt x="150" y="72"/>
                    <a:pt x="139" y="69"/>
                  </a:cubicBezTo>
                  <a:cubicBezTo>
                    <a:pt x="98" y="55"/>
                    <a:pt x="56" y="41"/>
                    <a:pt x="15" y="26"/>
                  </a:cubicBezTo>
                  <a:cubicBezTo>
                    <a:pt x="9" y="24"/>
                    <a:pt x="5" y="15"/>
                    <a:pt x="0" y="9"/>
                  </a:cubicBezTo>
                  <a:cubicBezTo>
                    <a:pt x="2" y="6"/>
                    <a:pt x="3" y="3"/>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20">
              <a:extLst>
                <a:ext uri="{FF2B5EF4-FFF2-40B4-BE49-F238E27FC236}">
                  <a16:creationId xmlns:a16="http://schemas.microsoft.com/office/drawing/2014/main" id="{71271E2D-BF88-4402-8DC8-8DA21DB7A518}"/>
                </a:ext>
              </a:extLst>
            </p:cNvPr>
            <p:cNvSpPr>
              <a:spLocks/>
            </p:cNvSpPr>
            <p:nvPr/>
          </p:nvSpPr>
          <p:spPr bwMode="auto">
            <a:xfrm>
              <a:off x="8112125" y="1225550"/>
              <a:ext cx="63500" cy="79375"/>
            </a:xfrm>
            <a:custGeom>
              <a:avLst/>
              <a:gdLst>
                <a:gd name="T0" fmla="*/ 0 w 153"/>
                <a:gd name="T1" fmla="*/ 12 h 97"/>
                <a:gd name="T2" fmla="*/ 28 w 153"/>
                <a:gd name="T3" fmla="*/ 2 h 97"/>
                <a:gd name="T4" fmla="*/ 149 w 153"/>
                <a:gd name="T5" fmla="*/ 75 h 97"/>
                <a:gd name="T6" fmla="*/ 153 w 153"/>
                <a:gd name="T7" fmla="*/ 95 h 97"/>
                <a:gd name="T8" fmla="*/ 135 w 153"/>
                <a:gd name="T9" fmla="*/ 96 h 97"/>
                <a:gd name="T10" fmla="*/ 125 w 153"/>
                <a:gd name="T11" fmla="*/ 90 h 97"/>
                <a:gd name="T12" fmla="*/ 0 w 153"/>
                <a:gd name="T13" fmla="*/ 12 h 97"/>
              </a:gdLst>
              <a:ahLst/>
              <a:cxnLst>
                <a:cxn ang="0">
                  <a:pos x="T0" y="T1"/>
                </a:cxn>
                <a:cxn ang="0">
                  <a:pos x="T2" y="T3"/>
                </a:cxn>
                <a:cxn ang="0">
                  <a:pos x="T4" y="T5"/>
                </a:cxn>
                <a:cxn ang="0">
                  <a:pos x="T6" y="T7"/>
                </a:cxn>
                <a:cxn ang="0">
                  <a:pos x="T8" y="T9"/>
                </a:cxn>
                <a:cxn ang="0">
                  <a:pos x="T10" y="T11"/>
                </a:cxn>
                <a:cxn ang="0">
                  <a:pos x="T12" y="T13"/>
                </a:cxn>
              </a:cxnLst>
              <a:rect l="0" t="0" r="r" b="b"/>
              <a:pathLst>
                <a:path w="153" h="97">
                  <a:moveTo>
                    <a:pt x="0" y="12"/>
                  </a:moveTo>
                  <a:cubicBezTo>
                    <a:pt x="15" y="6"/>
                    <a:pt x="24" y="0"/>
                    <a:pt x="28" y="2"/>
                  </a:cubicBezTo>
                  <a:cubicBezTo>
                    <a:pt x="69" y="25"/>
                    <a:pt x="109" y="50"/>
                    <a:pt x="149" y="75"/>
                  </a:cubicBezTo>
                  <a:cubicBezTo>
                    <a:pt x="153" y="78"/>
                    <a:pt x="152" y="88"/>
                    <a:pt x="153" y="95"/>
                  </a:cubicBezTo>
                  <a:cubicBezTo>
                    <a:pt x="147" y="96"/>
                    <a:pt x="141" y="97"/>
                    <a:pt x="135" y="96"/>
                  </a:cubicBezTo>
                  <a:cubicBezTo>
                    <a:pt x="132" y="96"/>
                    <a:pt x="129" y="92"/>
                    <a:pt x="125" y="90"/>
                  </a:cubicBezTo>
                  <a:cubicBezTo>
                    <a:pt x="87" y="66"/>
                    <a:pt x="48" y="4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121">
              <a:extLst>
                <a:ext uri="{FF2B5EF4-FFF2-40B4-BE49-F238E27FC236}">
                  <a16:creationId xmlns:a16="http://schemas.microsoft.com/office/drawing/2014/main" id="{A6BE3D59-AC66-43BA-A734-4C8D557399F3}"/>
                </a:ext>
              </a:extLst>
            </p:cNvPr>
            <p:cNvSpPr>
              <a:spLocks/>
            </p:cNvSpPr>
            <p:nvPr/>
          </p:nvSpPr>
          <p:spPr bwMode="auto">
            <a:xfrm>
              <a:off x="7593013" y="354013"/>
              <a:ext cx="38100" cy="28575"/>
            </a:xfrm>
            <a:custGeom>
              <a:avLst/>
              <a:gdLst>
                <a:gd name="T0" fmla="*/ 0 w 94"/>
                <a:gd name="T1" fmla="*/ 17 h 35"/>
                <a:gd name="T2" fmla="*/ 87 w 94"/>
                <a:gd name="T3" fmla="*/ 4 h 35"/>
                <a:gd name="T4" fmla="*/ 94 w 94"/>
                <a:gd name="T5" fmla="*/ 18 h 35"/>
                <a:gd name="T6" fmla="*/ 16 w 94"/>
                <a:gd name="T7" fmla="*/ 34 h 35"/>
                <a:gd name="T8" fmla="*/ 0 w 94"/>
                <a:gd name="T9" fmla="*/ 17 h 35"/>
              </a:gdLst>
              <a:ahLst/>
              <a:cxnLst>
                <a:cxn ang="0">
                  <a:pos x="T0" y="T1"/>
                </a:cxn>
                <a:cxn ang="0">
                  <a:pos x="T2" y="T3"/>
                </a:cxn>
                <a:cxn ang="0">
                  <a:pos x="T4" y="T5"/>
                </a:cxn>
                <a:cxn ang="0">
                  <a:pos x="T6" y="T7"/>
                </a:cxn>
                <a:cxn ang="0">
                  <a:pos x="T8" y="T9"/>
                </a:cxn>
              </a:cxnLst>
              <a:rect l="0" t="0" r="r" b="b"/>
              <a:pathLst>
                <a:path w="94" h="35">
                  <a:moveTo>
                    <a:pt x="0" y="17"/>
                  </a:moveTo>
                  <a:cubicBezTo>
                    <a:pt x="33" y="4"/>
                    <a:pt x="60" y="0"/>
                    <a:pt x="87" y="4"/>
                  </a:cubicBezTo>
                  <a:cubicBezTo>
                    <a:pt x="90" y="5"/>
                    <a:pt x="91" y="13"/>
                    <a:pt x="94" y="18"/>
                  </a:cubicBezTo>
                  <a:cubicBezTo>
                    <a:pt x="69" y="35"/>
                    <a:pt x="42" y="33"/>
                    <a:pt x="16" y="34"/>
                  </a:cubicBezTo>
                  <a:cubicBezTo>
                    <a:pt x="13" y="35"/>
                    <a:pt x="8" y="27"/>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122">
              <a:extLst>
                <a:ext uri="{FF2B5EF4-FFF2-40B4-BE49-F238E27FC236}">
                  <a16:creationId xmlns:a16="http://schemas.microsoft.com/office/drawing/2014/main" id="{F016317D-CA6A-4780-A1BC-3A99A663BFCB}"/>
                </a:ext>
              </a:extLst>
            </p:cNvPr>
            <p:cNvSpPr>
              <a:spLocks/>
            </p:cNvSpPr>
            <p:nvPr/>
          </p:nvSpPr>
          <p:spPr bwMode="auto">
            <a:xfrm>
              <a:off x="7985125" y="242888"/>
              <a:ext cx="38100" cy="31750"/>
            </a:xfrm>
            <a:custGeom>
              <a:avLst/>
              <a:gdLst>
                <a:gd name="T0" fmla="*/ 85 w 92"/>
                <a:gd name="T1" fmla="*/ 0 h 39"/>
                <a:gd name="T2" fmla="*/ 61 w 92"/>
                <a:gd name="T3" fmla="*/ 31 h 39"/>
                <a:gd name="T4" fmla="*/ 0 w 92"/>
                <a:gd name="T5" fmla="*/ 13 h 39"/>
                <a:gd name="T6" fmla="*/ 85 w 92"/>
                <a:gd name="T7" fmla="*/ 0 h 39"/>
              </a:gdLst>
              <a:ahLst/>
              <a:cxnLst>
                <a:cxn ang="0">
                  <a:pos x="T0" y="T1"/>
                </a:cxn>
                <a:cxn ang="0">
                  <a:pos x="T2" y="T3"/>
                </a:cxn>
                <a:cxn ang="0">
                  <a:pos x="T4" y="T5"/>
                </a:cxn>
                <a:cxn ang="0">
                  <a:pos x="T6" y="T7"/>
                </a:cxn>
              </a:cxnLst>
              <a:rect l="0" t="0" r="r" b="b"/>
              <a:pathLst>
                <a:path w="92" h="39">
                  <a:moveTo>
                    <a:pt x="85" y="0"/>
                  </a:moveTo>
                  <a:cubicBezTo>
                    <a:pt x="92" y="29"/>
                    <a:pt x="75" y="29"/>
                    <a:pt x="61" y="31"/>
                  </a:cubicBezTo>
                  <a:cubicBezTo>
                    <a:pt x="13" y="39"/>
                    <a:pt x="13" y="39"/>
                    <a:pt x="0" y="13"/>
                  </a:cubicBezTo>
                  <a:cubicBezTo>
                    <a:pt x="29" y="9"/>
                    <a:pt x="55" y="5"/>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123">
              <a:extLst>
                <a:ext uri="{FF2B5EF4-FFF2-40B4-BE49-F238E27FC236}">
                  <a16:creationId xmlns:a16="http://schemas.microsoft.com/office/drawing/2014/main" id="{4A7B8A27-88BB-41DF-88F4-3E7E349C584D}"/>
                </a:ext>
              </a:extLst>
            </p:cNvPr>
            <p:cNvSpPr>
              <a:spLocks/>
            </p:cNvSpPr>
            <p:nvPr/>
          </p:nvSpPr>
          <p:spPr bwMode="auto">
            <a:xfrm>
              <a:off x="7529513" y="376238"/>
              <a:ext cx="36513" cy="26988"/>
            </a:xfrm>
            <a:custGeom>
              <a:avLst/>
              <a:gdLst>
                <a:gd name="T0" fmla="*/ 0 w 90"/>
                <a:gd name="T1" fmla="*/ 13 h 34"/>
                <a:gd name="T2" fmla="*/ 77 w 90"/>
                <a:gd name="T3" fmla="*/ 1 h 34"/>
                <a:gd name="T4" fmla="*/ 89 w 90"/>
                <a:gd name="T5" fmla="*/ 9 h 34"/>
                <a:gd name="T6" fmla="*/ 84 w 90"/>
                <a:gd name="T7" fmla="*/ 22 h 34"/>
                <a:gd name="T8" fmla="*/ 11 w 90"/>
                <a:gd name="T9" fmla="*/ 34 h 34"/>
                <a:gd name="T10" fmla="*/ 0 w 90"/>
                <a:gd name="T11" fmla="*/ 13 h 34"/>
              </a:gdLst>
              <a:ahLst/>
              <a:cxnLst>
                <a:cxn ang="0">
                  <a:pos x="T0" y="T1"/>
                </a:cxn>
                <a:cxn ang="0">
                  <a:pos x="T2" y="T3"/>
                </a:cxn>
                <a:cxn ang="0">
                  <a:pos x="T4" y="T5"/>
                </a:cxn>
                <a:cxn ang="0">
                  <a:pos x="T6" y="T7"/>
                </a:cxn>
                <a:cxn ang="0">
                  <a:pos x="T8" y="T9"/>
                </a:cxn>
                <a:cxn ang="0">
                  <a:pos x="T10" y="T11"/>
                </a:cxn>
              </a:cxnLst>
              <a:rect l="0" t="0" r="r" b="b"/>
              <a:pathLst>
                <a:path w="90" h="34">
                  <a:moveTo>
                    <a:pt x="0" y="13"/>
                  </a:moveTo>
                  <a:cubicBezTo>
                    <a:pt x="29" y="8"/>
                    <a:pt x="53" y="4"/>
                    <a:pt x="77" y="1"/>
                  </a:cubicBezTo>
                  <a:cubicBezTo>
                    <a:pt x="81" y="0"/>
                    <a:pt x="87" y="5"/>
                    <a:pt x="89" y="9"/>
                  </a:cubicBezTo>
                  <a:cubicBezTo>
                    <a:pt x="90" y="12"/>
                    <a:pt x="87" y="21"/>
                    <a:pt x="84" y="22"/>
                  </a:cubicBezTo>
                  <a:cubicBezTo>
                    <a:pt x="60" y="26"/>
                    <a:pt x="36" y="31"/>
                    <a:pt x="11" y="34"/>
                  </a:cubicBezTo>
                  <a:cubicBezTo>
                    <a:pt x="9" y="34"/>
                    <a:pt x="6" y="24"/>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124">
              <a:extLst>
                <a:ext uri="{FF2B5EF4-FFF2-40B4-BE49-F238E27FC236}">
                  <a16:creationId xmlns:a16="http://schemas.microsoft.com/office/drawing/2014/main" id="{FAEAAECE-E43B-4DEB-A714-FD15024B5C2F}"/>
                </a:ext>
              </a:extLst>
            </p:cNvPr>
            <p:cNvSpPr>
              <a:spLocks/>
            </p:cNvSpPr>
            <p:nvPr/>
          </p:nvSpPr>
          <p:spPr bwMode="auto">
            <a:xfrm>
              <a:off x="7466013" y="393700"/>
              <a:ext cx="38100" cy="34925"/>
            </a:xfrm>
            <a:custGeom>
              <a:avLst/>
              <a:gdLst>
                <a:gd name="T0" fmla="*/ 96 w 96"/>
                <a:gd name="T1" fmla="*/ 20 h 44"/>
                <a:gd name="T2" fmla="*/ 0 w 96"/>
                <a:gd name="T3" fmla="*/ 38 h 44"/>
                <a:gd name="T4" fmla="*/ 96 w 96"/>
                <a:gd name="T5" fmla="*/ 20 h 44"/>
              </a:gdLst>
              <a:ahLst/>
              <a:cxnLst>
                <a:cxn ang="0">
                  <a:pos x="T0" y="T1"/>
                </a:cxn>
                <a:cxn ang="0">
                  <a:pos x="T2" y="T3"/>
                </a:cxn>
                <a:cxn ang="0">
                  <a:pos x="T4" y="T5"/>
                </a:cxn>
              </a:cxnLst>
              <a:rect l="0" t="0" r="r" b="b"/>
              <a:pathLst>
                <a:path w="96" h="44">
                  <a:moveTo>
                    <a:pt x="96" y="20"/>
                  </a:moveTo>
                  <a:cubicBezTo>
                    <a:pt x="61" y="38"/>
                    <a:pt x="33" y="44"/>
                    <a:pt x="0" y="38"/>
                  </a:cubicBezTo>
                  <a:cubicBezTo>
                    <a:pt x="15" y="9"/>
                    <a:pt x="58" y="0"/>
                    <a:pt x="9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125">
              <a:extLst>
                <a:ext uri="{FF2B5EF4-FFF2-40B4-BE49-F238E27FC236}">
                  <a16:creationId xmlns:a16="http://schemas.microsoft.com/office/drawing/2014/main" id="{52851D8B-5297-49B4-A9A2-B825AC809E95}"/>
                </a:ext>
              </a:extLst>
            </p:cNvPr>
            <p:cNvSpPr>
              <a:spLocks/>
            </p:cNvSpPr>
            <p:nvPr/>
          </p:nvSpPr>
          <p:spPr bwMode="auto">
            <a:xfrm>
              <a:off x="7400925" y="419100"/>
              <a:ext cx="34925" cy="33338"/>
            </a:xfrm>
            <a:custGeom>
              <a:avLst/>
              <a:gdLst>
                <a:gd name="T0" fmla="*/ 84 w 84"/>
                <a:gd name="T1" fmla="*/ 8 h 41"/>
                <a:gd name="T2" fmla="*/ 82 w 84"/>
                <a:gd name="T3" fmla="*/ 23 h 41"/>
                <a:gd name="T4" fmla="*/ 10 w 84"/>
                <a:gd name="T5" fmla="*/ 41 h 41"/>
                <a:gd name="T6" fmla="*/ 0 w 84"/>
                <a:gd name="T7" fmla="*/ 31 h 41"/>
                <a:gd name="T8" fmla="*/ 6 w 84"/>
                <a:gd name="T9" fmla="*/ 18 h 41"/>
                <a:gd name="T10" fmla="*/ 84 w 84"/>
                <a:gd name="T11" fmla="*/ 8 h 41"/>
              </a:gdLst>
              <a:ahLst/>
              <a:cxnLst>
                <a:cxn ang="0">
                  <a:pos x="T0" y="T1"/>
                </a:cxn>
                <a:cxn ang="0">
                  <a:pos x="T2" y="T3"/>
                </a:cxn>
                <a:cxn ang="0">
                  <a:pos x="T4" y="T5"/>
                </a:cxn>
                <a:cxn ang="0">
                  <a:pos x="T6" y="T7"/>
                </a:cxn>
                <a:cxn ang="0">
                  <a:pos x="T8" y="T9"/>
                </a:cxn>
                <a:cxn ang="0">
                  <a:pos x="T10" y="T11"/>
                </a:cxn>
              </a:cxnLst>
              <a:rect l="0" t="0" r="r" b="b"/>
              <a:pathLst>
                <a:path w="84" h="41">
                  <a:moveTo>
                    <a:pt x="84" y="8"/>
                  </a:moveTo>
                  <a:cubicBezTo>
                    <a:pt x="83" y="14"/>
                    <a:pt x="84" y="23"/>
                    <a:pt x="82" y="23"/>
                  </a:cubicBezTo>
                  <a:cubicBezTo>
                    <a:pt x="58" y="30"/>
                    <a:pt x="34" y="36"/>
                    <a:pt x="10" y="41"/>
                  </a:cubicBezTo>
                  <a:cubicBezTo>
                    <a:pt x="7" y="41"/>
                    <a:pt x="1" y="35"/>
                    <a:pt x="0" y="31"/>
                  </a:cubicBezTo>
                  <a:cubicBezTo>
                    <a:pt x="0" y="27"/>
                    <a:pt x="3" y="19"/>
                    <a:pt x="6" y="18"/>
                  </a:cubicBezTo>
                  <a:cubicBezTo>
                    <a:pt x="31" y="11"/>
                    <a:pt x="56" y="0"/>
                    <a:pt x="8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126">
              <a:extLst>
                <a:ext uri="{FF2B5EF4-FFF2-40B4-BE49-F238E27FC236}">
                  <a16:creationId xmlns:a16="http://schemas.microsoft.com/office/drawing/2014/main" id="{50D7990F-8C08-47C0-B72B-0B2C552F1C7E}"/>
                </a:ext>
              </a:extLst>
            </p:cNvPr>
            <p:cNvSpPr>
              <a:spLocks/>
            </p:cNvSpPr>
            <p:nvPr/>
          </p:nvSpPr>
          <p:spPr bwMode="auto">
            <a:xfrm>
              <a:off x="7337425" y="447675"/>
              <a:ext cx="36513" cy="41275"/>
            </a:xfrm>
            <a:custGeom>
              <a:avLst/>
              <a:gdLst>
                <a:gd name="T0" fmla="*/ 0 w 89"/>
                <a:gd name="T1" fmla="*/ 27 h 49"/>
                <a:gd name="T2" fmla="*/ 82 w 89"/>
                <a:gd name="T3" fmla="*/ 3 h 49"/>
                <a:gd name="T4" fmla="*/ 66 w 89"/>
                <a:gd name="T5" fmla="*/ 29 h 49"/>
                <a:gd name="T6" fmla="*/ 0 w 89"/>
                <a:gd name="T7" fmla="*/ 27 h 49"/>
              </a:gdLst>
              <a:ahLst/>
              <a:cxnLst>
                <a:cxn ang="0">
                  <a:pos x="T0" y="T1"/>
                </a:cxn>
                <a:cxn ang="0">
                  <a:pos x="T2" y="T3"/>
                </a:cxn>
                <a:cxn ang="0">
                  <a:pos x="T4" y="T5"/>
                </a:cxn>
                <a:cxn ang="0">
                  <a:pos x="T6" y="T7"/>
                </a:cxn>
              </a:cxnLst>
              <a:rect l="0" t="0" r="r" b="b"/>
              <a:pathLst>
                <a:path w="89" h="49">
                  <a:moveTo>
                    <a:pt x="0" y="27"/>
                  </a:moveTo>
                  <a:cubicBezTo>
                    <a:pt x="26" y="9"/>
                    <a:pt x="53" y="0"/>
                    <a:pt x="82" y="3"/>
                  </a:cubicBezTo>
                  <a:cubicBezTo>
                    <a:pt x="89" y="22"/>
                    <a:pt x="78" y="27"/>
                    <a:pt x="66" y="29"/>
                  </a:cubicBezTo>
                  <a:cubicBezTo>
                    <a:pt x="44" y="33"/>
                    <a:pt x="21" y="49"/>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127">
              <a:extLst>
                <a:ext uri="{FF2B5EF4-FFF2-40B4-BE49-F238E27FC236}">
                  <a16:creationId xmlns:a16="http://schemas.microsoft.com/office/drawing/2014/main" id="{CE249E05-B187-42C5-AAB0-83232879111E}"/>
                </a:ext>
              </a:extLst>
            </p:cNvPr>
            <p:cNvSpPr>
              <a:spLocks/>
            </p:cNvSpPr>
            <p:nvPr/>
          </p:nvSpPr>
          <p:spPr bwMode="auto">
            <a:xfrm>
              <a:off x="8183563" y="182563"/>
              <a:ext cx="34925" cy="31750"/>
            </a:xfrm>
            <a:custGeom>
              <a:avLst/>
              <a:gdLst>
                <a:gd name="T0" fmla="*/ 85 w 85"/>
                <a:gd name="T1" fmla="*/ 22 h 38"/>
                <a:gd name="T2" fmla="*/ 4 w 85"/>
                <a:gd name="T3" fmla="*/ 37 h 38"/>
                <a:gd name="T4" fmla="*/ 0 w 85"/>
                <a:gd name="T5" fmla="*/ 19 h 38"/>
                <a:gd name="T6" fmla="*/ 53 w 85"/>
                <a:gd name="T7" fmla="*/ 6 h 38"/>
                <a:gd name="T8" fmla="*/ 85 w 85"/>
                <a:gd name="T9" fmla="*/ 22 h 38"/>
              </a:gdLst>
              <a:ahLst/>
              <a:cxnLst>
                <a:cxn ang="0">
                  <a:pos x="T0" y="T1"/>
                </a:cxn>
                <a:cxn ang="0">
                  <a:pos x="T2" y="T3"/>
                </a:cxn>
                <a:cxn ang="0">
                  <a:pos x="T4" y="T5"/>
                </a:cxn>
                <a:cxn ang="0">
                  <a:pos x="T6" y="T7"/>
                </a:cxn>
                <a:cxn ang="0">
                  <a:pos x="T8" y="T9"/>
                </a:cxn>
              </a:cxnLst>
              <a:rect l="0" t="0" r="r" b="b"/>
              <a:pathLst>
                <a:path w="85" h="38">
                  <a:moveTo>
                    <a:pt x="85" y="22"/>
                  </a:moveTo>
                  <a:cubicBezTo>
                    <a:pt x="60" y="37"/>
                    <a:pt x="32" y="38"/>
                    <a:pt x="4" y="37"/>
                  </a:cubicBezTo>
                  <a:cubicBezTo>
                    <a:pt x="3" y="37"/>
                    <a:pt x="0" y="19"/>
                    <a:pt x="0" y="19"/>
                  </a:cubicBezTo>
                  <a:cubicBezTo>
                    <a:pt x="18" y="14"/>
                    <a:pt x="35" y="9"/>
                    <a:pt x="53" y="6"/>
                  </a:cubicBezTo>
                  <a:cubicBezTo>
                    <a:pt x="64" y="4"/>
                    <a:pt x="78" y="0"/>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128">
              <a:extLst>
                <a:ext uri="{FF2B5EF4-FFF2-40B4-BE49-F238E27FC236}">
                  <a16:creationId xmlns:a16="http://schemas.microsoft.com/office/drawing/2014/main" id="{DDF00BDF-30C9-433B-AD90-B5857F7E8C25}"/>
                </a:ext>
              </a:extLst>
            </p:cNvPr>
            <p:cNvSpPr>
              <a:spLocks/>
            </p:cNvSpPr>
            <p:nvPr/>
          </p:nvSpPr>
          <p:spPr bwMode="auto">
            <a:xfrm>
              <a:off x="8245475" y="165100"/>
              <a:ext cx="38100" cy="31750"/>
            </a:xfrm>
            <a:custGeom>
              <a:avLst/>
              <a:gdLst>
                <a:gd name="T0" fmla="*/ 90 w 90"/>
                <a:gd name="T1" fmla="*/ 12 h 38"/>
                <a:gd name="T2" fmla="*/ 0 w 90"/>
                <a:gd name="T3" fmla="*/ 19 h 38"/>
                <a:gd name="T4" fmla="*/ 78 w 90"/>
                <a:gd name="T5" fmla="*/ 0 h 38"/>
                <a:gd name="T6" fmla="*/ 90 w 90"/>
                <a:gd name="T7" fmla="*/ 12 h 38"/>
              </a:gdLst>
              <a:ahLst/>
              <a:cxnLst>
                <a:cxn ang="0">
                  <a:pos x="T0" y="T1"/>
                </a:cxn>
                <a:cxn ang="0">
                  <a:pos x="T2" y="T3"/>
                </a:cxn>
                <a:cxn ang="0">
                  <a:pos x="T4" y="T5"/>
                </a:cxn>
                <a:cxn ang="0">
                  <a:pos x="T6" y="T7"/>
                </a:cxn>
              </a:cxnLst>
              <a:rect l="0" t="0" r="r" b="b"/>
              <a:pathLst>
                <a:path w="90" h="38">
                  <a:moveTo>
                    <a:pt x="90" y="12"/>
                  </a:moveTo>
                  <a:cubicBezTo>
                    <a:pt x="53" y="36"/>
                    <a:pt x="21" y="38"/>
                    <a:pt x="0" y="19"/>
                  </a:cubicBezTo>
                  <a:cubicBezTo>
                    <a:pt x="24" y="0"/>
                    <a:pt x="51" y="2"/>
                    <a:pt x="78" y="0"/>
                  </a:cubicBezTo>
                  <a:cubicBezTo>
                    <a:pt x="81" y="0"/>
                    <a:pt x="86" y="8"/>
                    <a:pt x="9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129">
              <a:extLst>
                <a:ext uri="{FF2B5EF4-FFF2-40B4-BE49-F238E27FC236}">
                  <a16:creationId xmlns:a16="http://schemas.microsoft.com/office/drawing/2014/main" id="{5522D37A-8116-49B4-A1B5-DA6C72D04C05}"/>
                </a:ext>
              </a:extLst>
            </p:cNvPr>
            <p:cNvSpPr>
              <a:spLocks/>
            </p:cNvSpPr>
            <p:nvPr/>
          </p:nvSpPr>
          <p:spPr bwMode="auto">
            <a:xfrm>
              <a:off x="8116888" y="207963"/>
              <a:ext cx="36513" cy="25400"/>
            </a:xfrm>
            <a:custGeom>
              <a:avLst/>
              <a:gdLst>
                <a:gd name="T0" fmla="*/ 87 w 87"/>
                <a:gd name="T1" fmla="*/ 16 h 32"/>
                <a:gd name="T2" fmla="*/ 62 w 87"/>
                <a:gd name="T3" fmla="*/ 27 h 32"/>
                <a:gd name="T4" fmla="*/ 7 w 87"/>
                <a:gd name="T5" fmla="*/ 32 h 32"/>
                <a:gd name="T6" fmla="*/ 1 w 87"/>
                <a:gd name="T7" fmla="*/ 24 h 32"/>
                <a:gd name="T8" fmla="*/ 6 w 87"/>
                <a:gd name="T9" fmla="*/ 11 h 32"/>
                <a:gd name="T10" fmla="*/ 87 w 87"/>
                <a:gd name="T11" fmla="*/ 16 h 32"/>
              </a:gdLst>
              <a:ahLst/>
              <a:cxnLst>
                <a:cxn ang="0">
                  <a:pos x="T0" y="T1"/>
                </a:cxn>
                <a:cxn ang="0">
                  <a:pos x="T2" y="T3"/>
                </a:cxn>
                <a:cxn ang="0">
                  <a:pos x="T4" y="T5"/>
                </a:cxn>
                <a:cxn ang="0">
                  <a:pos x="T6" y="T7"/>
                </a:cxn>
                <a:cxn ang="0">
                  <a:pos x="T8" y="T9"/>
                </a:cxn>
                <a:cxn ang="0">
                  <a:pos x="T10" y="T11"/>
                </a:cxn>
              </a:cxnLst>
              <a:rect l="0" t="0" r="r" b="b"/>
              <a:pathLst>
                <a:path w="87" h="32">
                  <a:moveTo>
                    <a:pt x="87" y="16"/>
                  </a:moveTo>
                  <a:cubicBezTo>
                    <a:pt x="79" y="20"/>
                    <a:pt x="71" y="25"/>
                    <a:pt x="62" y="27"/>
                  </a:cubicBezTo>
                  <a:cubicBezTo>
                    <a:pt x="44" y="30"/>
                    <a:pt x="25" y="31"/>
                    <a:pt x="7" y="32"/>
                  </a:cubicBezTo>
                  <a:cubicBezTo>
                    <a:pt x="5" y="32"/>
                    <a:pt x="0" y="27"/>
                    <a:pt x="1" y="24"/>
                  </a:cubicBezTo>
                  <a:cubicBezTo>
                    <a:pt x="1" y="19"/>
                    <a:pt x="3" y="13"/>
                    <a:pt x="6" y="11"/>
                  </a:cubicBezTo>
                  <a:cubicBezTo>
                    <a:pt x="17" y="2"/>
                    <a:pt x="67" y="0"/>
                    <a:pt x="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130">
              <a:extLst>
                <a:ext uri="{FF2B5EF4-FFF2-40B4-BE49-F238E27FC236}">
                  <a16:creationId xmlns:a16="http://schemas.microsoft.com/office/drawing/2014/main" id="{C0A34A80-9120-49CD-B6D3-227FACB9FA62}"/>
                </a:ext>
              </a:extLst>
            </p:cNvPr>
            <p:cNvSpPr>
              <a:spLocks/>
            </p:cNvSpPr>
            <p:nvPr/>
          </p:nvSpPr>
          <p:spPr bwMode="auto">
            <a:xfrm>
              <a:off x="7920038" y="263525"/>
              <a:ext cx="38100" cy="26988"/>
            </a:xfrm>
            <a:custGeom>
              <a:avLst/>
              <a:gdLst>
                <a:gd name="T0" fmla="*/ 95 w 95"/>
                <a:gd name="T1" fmla="*/ 15 h 32"/>
                <a:gd name="T2" fmla="*/ 9 w 95"/>
                <a:gd name="T3" fmla="*/ 30 h 32"/>
                <a:gd name="T4" fmla="*/ 20 w 95"/>
                <a:gd name="T5" fmla="*/ 6 h 32"/>
                <a:gd name="T6" fmla="*/ 82 w 95"/>
                <a:gd name="T7" fmla="*/ 1 h 32"/>
                <a:gd name="T8" fmla="*/ 95 w 95"/>
                <a:gd name="T9" fmla="*/ 15 h 32"/>
              </a:gdLst>
              <a:ahLst/>
              <a:cxnLst>
                <a:cxn ang="0">
                  <a:pos x="T0" y="T1"/>
                </a:cxn>
                <a:cxn ang="0">
                  <a:pos x="T2" y="T3"/>
                </a:cxn>
                <a:cxn ang="0">
                  <a:pos x="T4" y="T5"/>
                </a:cxn>
                <a:cxn ang="0">
                  <a:pos x="T6" y="T7"/>
                </a:cxn>
                <a:cxn ang="0">
                  <a:pos x="T8" y="T9"/>
                </a:cxn>
              </a:cxnLst>
              <a:rect l="0" t="0" r="r" b="b"/>
              <a:pathLst>
                <a:path w="95" h="32">
                  <a:moveTo>
                    <a:pt x="95" y="15"/>
                  </a:moveTo>
                  <a:cubicBezTo>
                    <a:pt x="64" y="32"/>
                    <a:pt x="36" y="32"/>
                    <a:pt x="9" y="30"/>
                  </a:cubicBezTo>
                  <a:cubicBezTo>
                    <a:pt x="0" y="14"/>
                    <a:pt x="9" y="8"/>
                    <a:pt x="20" y="6"/>
                  </a:cubicBezTo>
                  <a:cubicBezTo>
                    <a:pt x="41" y="3"/>
                    <a:pt x="62" y="1"/>
                    <a:pt x="82" y="1"/>
                  </a:cubicBezTo>
                  <a:cubicBezTo>
                    <a:pt x="85" y="0"/>
                    <a:pt x="89" y="7"/>
                    <a:pt x="9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131">
              <a:extLst>
                <a:ext uri="{FF2B5EF4-FFF2-40B4-BE49-F238E27FC236}">
                  <a16:creationId xmlns:a16="http://schemas.microsoft.com/office/drawing/2014/main" id="{E6C9CAF6-B720-41E0-8D22-09D44E7F57E8}"/>
                </a:ext>
              </a:extLst>
            </p:cNvPr>
            <p:cNvSpPr>
              <a:spLocks/>
            </p:cNvSpPr>
            <p:nvPr/>
          </p:nvSpPr>
          <p:spPr bwMode="auto">
            <a:xfrm>
              <a:off x="7854950" y="280988"/>
              <a:ext cx="36513" cy="31750"/>
            </a:xfrm>
            <a:custGeom>
              <a:avLst/>
              <a:gdLst>
                <a:gd name="T0" fmla="*/ 0 w 90"/>
                <a:gd name="T1" fmla="*/ 28 h 39"/>
                <a:gd name="T2" fmla="*/ 16 w 90"/>
                <a:gd name="T3" fmla="*/ 9 h 39"/>
                <a:gd name="T4" fmla="*/ 75 w 90"/>
                <a:gd name="T5" fmla="*/ 0 h 39"/>
                <a:gd name="T6" fmla="*/ 89 w 90"/>
                <a:gd name="T7" fmla="*/ 10 h 39"/>
                <a:gd name="T8" fmla="*/ 81 w 90"/>
                <a:gd name="T9" fmla="*/ 24 h 39"/>
                <a:gd name="T10" fmla="*/ 0 w 90"/>
                <a:gd name="T11" fmla="*/ 28 h 39"/>
              </a:gdLst>
              <a:ahLst/>
              <a:cxnLst>
                <a:cxn ang="0">
                  <a:pos x="T0" y="T1"/>
                </a:cxn>
                <a:cxn ang="0">
                  <a:pos x="T2" y="T3"/>
                </a:cxn>
                <a:cxn ang="0">
                  <a:pos x="T4" y="T5"/>
                </a:cxn>
                <a:cxn ang="0">
                  <a:pos x="T6" y="T7"/>
                </a:cxn>
                <a:cxn ang="0">
                  <a:pos x="T8" y="T9"/>
                </a:cxn>
                <a:cxn ang="0">
                  <a:pos x="T10" y="T11"/>
                </a:cxn>
              </a:cxnLst>
              <a:rect l="0" t="0" r="r" b="b"/>
              <a:pathLst>
                <a:path w="90" h="39">
                  <a:moveTo>
                    <a:pt x="0" y="28"/>
                  </a:moveTo>
                  <a:cubicBezTo>
                    <a:pt x="8" y="19"/>
                    <a:pt x="11" y="10"/>
                    <a:pt x="16" y="9"/>
                  </a:cubicBezTo>
                  <a:cubicBezTo>
                    <a:pt x="36" y="5"/>
                    <a:pt x="55" y="2"/>
                    <a:pt x="75" y="0"/>
                  </a:cubicBezTo>
                  <a:cubicBezTo>
                    <a:pt x="80" y="0"/>
                    <a:pt x="88" y="5"/>
                    <a:pt x="89" y="10"/>
                  </a:cubicBezTo>
                  <a:cubicBezTo>
                    <a:pt x="90" y="14"/>
                    <a:pt x="85" y="23"/>
                    <a:pt x="81" y="24"/>
                  </a:cubicBezTo>
                  <a:cubicBezTo>
                    <a:pt x="56" y="30"/>
                    <a:pt x="31" y="39"/>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132">
              <a:extLst>
                <a:ext uri="{FF2B5EF4-FFF2-40B4-BE49-F238E27FC236}">
                  <a16:creationId xmlns:a16="http://schemas.microsoft.com/office/drawing/2014/main" id="{D21DB0E7-AB19-4EAA-B7EE-E39AA0DA3CA9}"/>
                </a:ext>
              </a:extLst>
            </p:cNvPr>
            <p:cNvSpPr>
              <a:spLocks/>
            </p:cNvSpPr>
            <p:nvPr/>
          </p:nvSpPr>
          <p:spPr bwMode="auto">
            <a:xfrm>
              <a:off x="7791450" y="292100"/>
              <a:ext cx="36513" cy="33338"/>
            </a:xfrm>
            <a:custGeom>
              <a:avLst/>
              <a:gdLst>
                <a:gd name="T0" fmla="*/ 90 w 90"/>
                <a:gd name="T1" fmla="*/ 26 h 41"/>
                <a:gd name="T2" fmla="*/ 9 w 90"/>
                <a:gd name="T3" fmla="*/ 41 h 41"/>
                <a:gd name="T4" fmla="*/ 1 w 90"/>
                <a:gd name="T5" fmla="*/ 29 h 41"/>
                <a:gd name="T6" fmla="*/ 6 w 90"/>
                <a:gd name="T7" fmla="*/ 20 h 41"/>
                <a:gd name="T8" fmla="*/ 85 w 90"/>
                <a:gd name="T9" fmla="*/ 14 h 41"/>
                <a:gd name="T10" fmla="*/ 90 w 90"/>
                <a:gd name="T11" fmla="*/ 26 h 41"/>
              </a:gdLst>
              <a:ahLst/>
              <a:cxnLst>
                <a:cxn ang="0">
                  <a:pos x="T0" y="T1"/>
                </a:cxn>
                <a:cxn ang="0">
                  <a:pos x="T2" y="T3"/>
                </a:cxn>
                <a:cxn ang="0">
                  <a:pos x="T4" y="T5"/>
                </a:cxn>
                <a:cxn ang="0">
                  <a:pos x="T6" y="T7"/>
                </a:cxn>
                <a:cxn ang="0">
                  <a:pos x="T8" y="T9"/>
                </a:cxn>
                <a:cxn ang="0">
                  <a:pos x="T10" y="T11"/>
                </a:cxn>
              </a:cxnLst>
              <a:rect l="0" t="0" r="r" b="b"/>
              <a:pathLst>
                <a:path w="90" h="41">
                  <a:moveTo>
                    <a:pt x="90" y="26"/>
                  </a:moveTo>
                  <a:cubicBezTo>
                    <a:pt x="65" y="40"/>
                    <a:pt x="37" y="41"/>
                    <a:pt x="9" y="41"/>
                  </a:cubicBezTo>
                  <a:cubicBezTo>
                    <a:pt x="6" y="41"/>
                    <a:pt x="2" y="34"/>
                    <a:pt x="1" y="29"/>
                  </a:cubicBezTo>
                  <a:cubicBezTo>
                    <a:pt x="0" y="27"/>
                    <a:pt x="3" y="20"/>
                    <a:pt x="6" y="20"/>
                  </a:cubicBezTo>
                  <a:cubicBezTo>
                    <a:pt x="32" y="15"/>
                    <a:pt x="57" y="0"/>
                    <a:pt x="85" y="14"/>
                  </a:cubicBezTo>
                  <a:cubicBezTo>
                    <a:pt x="87" y="15"/>
                    <a:pt x="87" y="19"/>
                    <a:pt x="9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3">
              <a:extLst>
                <a:ext uri="{FF2B5EF4-FFF2-40B4-BE49-F238E27FC236}">
                  <a16:creationId xmlns:a16="http://schemas.microsoft.com/office/drawing/2014/main" id="{7D72A775-BFCA-4238-B2BD-3E91D1A46A66}"/>
                </a:ext>
              </a:extLst>
            </p:cNvPr>
            <p:cNvSpPr>
              <a:spLocks/>
            </p:cNvSpPr>
            <p:nvPr/>
          </p:nvSpPr>
          <p:spPr bwMode="auto">
            <a:xfrm>
              <a:off x="7659688" y="334963"/>
              <a:ext cx="36513" cy="31750"/>
            </a:xfrm>
            <a:custGeom>
              <a:avLst/>
              <a:gdLst>
                <a:gd name="T0" fmla="*/ 0 w 87"/>
                <a:gd name="T1" fmla="*/ 17 h 37"/>
                <a:gd name="T2" fmla="*/ 76 w 87"/>
                <a:gd name="T3" fmla="*/ 2 h 37"/>
                <a:gd name="T4" fmla="*/ 86 w 87"/>
                <a:gd name="T5" fmla="*/ 11 h 37"/>
                <a:gd name="T6" fmla="*/ 83 w 87"/>
                <a:gd name="T7" fmla="*/ 21 h 37"/>
                <a:gd name="T8" fmla="*/ 4 w 87"/>
                <a:gd name="T9" fmla="*/ 29 h 37"/>
                <a:gd name="T10" fmla="*/ 0 w 87"/>
                <a:gd name="T11" fmla="*/ 17 h 37"/>
              </a:gdLst>
              <a:ahLst/>
              <a:cxnLst>
                <a:cxn ang="0">
                  <a:pos x="T0" y="T1"/>
                </a:cxn>
                <a:cxn ang="0">
                  <a:pos x="T2" y="T3"/>
                </a:cxn>
                <a:cxn ang="0">
                  <a:pos x="T4" y="T5"/>
                </a:cxn>
                <a:cxn ang="0">
                  <a:pos x="T6" y="T7"/>
                </a:cxn>
                <a:cxn ang="0">
                  <a:pos x="T8" y="T9"/>
                </a:cxn>
                <a:cxn ang="0">
                  <a:pos x="T10" y="T11"/>
                </a:cxn>
              </a:cxnLst>
              <a:rect l="0" t="0" r="r" b="b"/>
              <a:pathLst>
                <a:path w="87" h="37">
                  <a:moveTo>
                    <a:pt x="0" y="17"/>
                  </a:moveTo>
                  <a:cubicBezTo>
                    <a:pt x="24" y="0"/>
                    <a:pt x="50" y="3"/>
                    <a:pt x="76" y="2"/>
                  </a:cubicBezTo>
                  <a:cubicBezTo>
                    <a:pt x="79" y="2"/>
                    <a:pt x="84" y="7"/>
                    <a:pt x="86" y="11"/>
                  </a:cubicBezTo>
                  <a:cubicBezTo>
                    <a:pt x="87" y="13"/>
                    <a:pt x="85" y="19"/>
                    <a:pt x="83" y="21"/>
                  </a:cubicBezTo>
                  <a:cubicBezTo>
                    <a:pt x="72" y="31"/>
                    <a:pt x="18" y="37"/>
                    <a:pt x="4" y="29"/>
                  </a:cubicBezTo>
                  <a:cubicBezTo>
                    <a:pt x="2" y="27"/>
                    <a:pt x="2" y="22"/>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34">
              <a:extLst>
                <a:ext uri="{FF2B5EF4-FFF2-40B4-BE49-F238E27FC236}">
                  <a16:creationId xmlns:a16="http://schemas.microsoft.com/office/drawing/2014/main" id="{A338310B-B811-4348-A3A3-6FB4A2C6F2C2}"/>
                </a:ext>
              </a:extLst>
            </p:cNvPr>
            <p:cNvSpPr>
              <a:spLocks/>
            </p:cNvSpPr>
            <p:nvPr/>
          </p:nvSpPr>
          <p:spPr bwMode="auto">
            <a:xfrm>
              <a:off x="8440738" y="79375"/>
              <a:ext cx="34925" cy="36513"/>
            </a:xfrm>
            <a:custGeom>
              <a:avLst/>
              <a:gdLst>
                <a:gd name="T0" fmla="*/ 85 w 85"/>
                <a:gd name="T1" fmla="*/ 11 h 44"/>
                <a:gd name="T2" fmla="*/ 73 w 85"/>
                <a:gd name="T3" fmla="*/ 28 h 44"/>
                <a:gd name="T4" fmla="*/ 16 w 85"/>
                <a:gd name="T5" fmla="*/ 43 h 44"/>
                <a:gd name="T6" fmla="*/ 1 w 85"/>
                <a:gd name="T7" fmla="*/ 35 h 44"/>
                <a:gd name="T8" fmla="*/ 8 w 85"/>
                <a:gd name="T9" fmla="*/ 20 h 44"/>
                <a:gd name="T10" fmla="*/ 78 w 85"/>
                <a:gd name="T11" fmla="*/ 0 h 44"/>
                <a:gd name="T12" fmla="*/ 85 w 85"/>
                <a:gd name="T13" fmla="*/ 11 h 44"/>
              </a:gdLst>
              <a:ahLst/>
              <a:cxnLst>
                <a:cxn ang="0">
                  <a:pos x="T0" y="T1"/>
                </a:cxn>
                <a:cxn ang="0">
                  <a:pos x="T2" y="T3"/>
                </a:cxn>
                <a:cxn ang="0">
                  <a:pos x="T4" y="T5"/>
                </a:cxn>
                <a:cxn ang="0">
                  <a:pos x="T6" y="T7"/>
                </a:cxn>
                <a:cxn ang="0">
                  <a:pos x="T8" y="T9"/>
                </a:cxn>
                <a:cxn ang="0">
                  <a:pos x="T10" y="T11"/>
                </a:cxn>
                <a:cxn ang="0">
                  <a:pos x="T12" y="T13"/>
                </a:cxn>
              </a:cxnLst>
              <a:rect l="0" t="0" r="r" b="b"/>
              <a:pathLst>
                <a:path w="85" h="44">
                  <a:moveTo>
                    <a:pt x="85" y="11"/>
                  </a:moveTo>
                  <a:cubicBezTo>
                    <a:pt x="81" y="17"/>
                    <a:pt x="79" y="26"/>
                    <a:pt x="73" y="28"/>
                  </a:cubicBezTo>
                  <a:cubicBezTo>
                    <a:pt x="55" y="34"/>
                    <a:pt x="35" y="39"/>
                    <a:pt x="16" y="43"/>
                  </a:cubicBezTo>
                  <a:cubicBezTo>
                    <a:pt x="11" y="44"/>
                    <a:pt x="3" y="39"/>
                    <a:pt x="1" y="35"/>
                  </a:cubicBezTo>
                  <a:cubicBezTo>
                    <a:pt x="0" y="31"/>
                    <a:pt x="4" y="21"/>
                    <a:pt x="8" y="20"/>
                  </a:cubicBezTo>
                  <a:cubicBezTo>
                    <a:pt x="31" y="12"/>
                    <a:pt x="55" y="7"/>
                    <a:pt x="78" y="0"/>
                  </a:cubicBezTo>
                  <a:cubicBezTo>
                    <a:pt x="81" y="4"/>
                    <a:pt x="83" y="7"/>
                    <a:pt x="8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35">
              <a:extLst>
                <a:ext uri="{FF2B5EF4-FFF2-40B4-BE49-F238E27FC236}">
                  <a16:creationId xmlns:a16="http://schemas.microsoft.com/office/drawing/2014/main" id="{3B099DDE-66F0-4F52-891B-815ECFF19CA2}"/>
                </a:ext>
              </a:extLst>
            </p:cNvPr>
            <p:cNvSpPr>
              <a:spLocks/>
            </p:cNvSpPr>
            <p:nvPr/>
          </p:nvSpPr>
          <p:spPr bwMode="auto">
            <a:xfrm>
              <a:off x="8375650" y="111125"/>
              <a:ext cx="36513" cy="38100"/>
            </a:xfrm>
            <a:custGeom>
              <a:avLst/>
              <a:gdLst>
                <a:gd name="T0" fmla="*/ 86 w 86"/>
                <a:gd name="T1" fmla="*/ 14 h 47"/>
                <a:gd name="T2" fmla="*/ 0 w 86"/>
                <a:gd name="T3" fmla="*/ 29 h 47"/>
                <a:gd name="T4" fmla="*/ 86 w 86"/>
                <a:gd name="T5" fmla="*/ 14 h 47"/>
              </a:gdLst>
              <a:ahLst/>
              <a:cxnLst>
                <a:cxn ang="0">
                  <a:pos x="T0" y="T1"/>
                </a:cxn>
                <a:cxn ang="0">
                  <a:pos x="T2" y="T3"/>
                </a:cxn>
                <a:cxn ang="0">
                  <a:pos x="T4" y="T5"/>
                </a:cxn>
              </a:cxnLst>
              <a:rect l="0" t="0" r="r" b="b"/>
              <a:pathLst>
                <a:path w="86" h="47">
                  <a:moveTo>
                    <a:pt x="86" y="14"/>
                  </a:moveTo>
                  <a:cubicBezTo>
                    <a:pt x="64" y="40"/>
                    <a:pt x="23" y="47"/>
                    <a:pt x="0" y="29"/>
                  </a:cubicBezTo>
                  <a:cubicBezTo>
                    <a:pt x="24" y="6"/>
                    <a:pt x="60" y="0"/>
                    <a:pt x="8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36">
              <a:extLst>
                <a:ext uri="{FF2B5EF4-FFF2-40B4-BE49-F238E27FC236}">
                  <a16:creationId xmlns:a16="http://schemas.microsoft.com/office/drawing/2014/main" id="{1857310E-E6F4-43EA-8187-2D8B0F25864F}"/>
                </a:ext>
              </a:extLst>
            </p:cNvPr>
            <p:cNvSpPr>
              <a:spLocks/>
            </p:cNvSpPr>
            <p:nvPr/>
          </p:nvSpPr>
          <p:spPr bwMode="auto">
            <a:xfrm>
              <a:off x="7208838" y="523875"/>
              <a:ext cx="36513" cy="41275"/>
            </a:xfrm>
            <a:custGeom>
              <a:avLst/>
              <a:gdLst>
                <a:gd name="T0" fmla="*/ 0 w 92"/>
                <a:gd name="T1" fmla="*/ 35 h 51"/>
                <a:gd name="T2" fmla="*/ 74 w 92"/>
                <a:gd name="T3" fmla="*/ 1 h 51"/>
                <a:gd name="T4" fmla="*/ 90 w 92"/>
                <a:gd name="T5" fmla="*/ 8 h 51"/>
                <a:gd name="T6" fmla="*/ 87 w 92"/>
                <a:gd name="T7" fmla="*/ 22 h 51"/>
                <a:gd name="T8" fmla="*/ 19 w 92"/>
                <a:gd name="T9" fmla="*/ 50 h 51"/>
                <a:gd name="T10" fmla="*/ 0 w 92"/>
                <a:gd name="T11" fmla="*/ 35 h 51"/>
              </a:gdLst>
              <a:ahLst/>
              <a:cxnLst>
                <a:cxn ang="0">
                  <a:pos x="T0" y="T1"/>
                </a:cxn>
                <a:cxn ang="0">
                  <a:pos x="T2" y="T3"/>
                </a:cxn>
                <a:cxn ang="0">
                  <a:pos x="T4" y="T5"/>
                </a:cxn>
                <a:cxn ang="0">
                  <a:pos x="T6" y="T7"/>
                </a:cxn>
                <a:cxn ang="0">
                  <a:pos x="T8" y="T9"/>
                </a:cxn>
                <a:cxn ang="0">
                  <a:pos x="T10" y="T11"/>
                </a:cxn>
              </a:cxnLst>
              <a:rect l="0" t="0" r="r" b="b"/>
              <a:pathLst>
                <a:path w="92" h="51">
                  <a:moveTo>
                    <a:pt x="0" y="35"/>
                  </a:moveTo>
                  <a:cubicBezTo>
                    <a:pt x="30" y="21"/>
                    <a:pt x="52" y="10"/>
                    <a:pt x="74" y="1"/>
                  </a:cubicBezTo>
                  <a:cubicBezTo>
                    <a:pt x="78" y="0"/>
                    <a:pt x="86" y="4"/>
                    <a:pt x="90" y="8"/>
                  </a:cubicBezTo>
                  <a:cubicBezTo>
                    <a:pt x="92" y="10"/>
                    <a:pt x="90" y="20"/>
                    <a:pt x="87" y="22"/>
                  </a:cubicBezTo>
                  <a:cubicBezTo>
                    <a:pt x="65" y="32"/>
                    <a:pt x="42" y="41"/>
                    <a:pt x="19" y="50"/>
                  </a:cubicBezTo>
                  <a:cubicBezTo>
                    <a:pt x="17" y="51"/>
                    <a:pt x="12" y="44"/>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37">
              <a:extLst>
                <a:ext uri="{FF2B5EF4-FFF2-40B4-BE49-F238E27FC236}">
                  <a16:creationId xmlns:a16="http://schemas.microsoft.com/office/drawing/2014/main" id="{A2DB54FB-B9A2-443B-AF5E-76077A32C86A}"/>
                </a:ext>
              </a:extLst>
            </p:cNvPr>
            <p:cNvSpPr>
              <a:spLocks/>
            </p:cNvSpPr>
            <p:nvPr/>
          </p:nvSpPr>
          <p:spPr bwMode="auto">
            <a:xfrm>
              <a:off x="7723188" y="317500"/>
              <a:ext cx="39688" cy="25400"/>
            </a:xfrm>
            <a:custGeom>
              <a:avLst/>
              <a:gdLst>
                <a:gd name="T0" fmla="*/ 0 w 98"/>
                <a:gd name="T1" fmla="*/ 12 h 32"/>
                <a:gd name="T2" fmla="*/ 85 w 98"/>
                <a:gd name="T3" fmla="*/ 0 h 32"/>
                <a:gd name="T4" fmla="*/ 80 w 98"/>
                <a:gd name="T5" fmla="*/ 26 h 32"/>
                <a:gd name="T6" fmla="*/ 14 w 98"/>
                <a:gd name="T7" fmla="*/ 32 h 32"/>
                <a:gd name="T8" fmla="*/ 0 w 98"/>
                <a:gd name="T9" fmla="*/ 12 h 32"/>
              </a:gdLst>
              <a:ahLst/>
              <a:cxnLst>
                <a:cxn ang="0">
                  <a:pos x="T0" y="T1"/>
                </a:cxn>
                <a:cxn ang="0">
                  <a:pos x="T2" y="T3"/>
                </a:cxn>
                <a:cxn ang="0">
                  <a:pos x="T4" y="T5"/>
                </a:cxn>
                <a:cxn ang="0">
                  <a:pos x="T6" y="T7"/>
                </a:cxn>
                <a:cxn ang="0">
                  <a:pos x="T8" y="T9"/>
                </a:cxn>
              </a:cxnLst>
              <a:rect l="0" t="0" r="r" b="b"/>
              <a:pathLst>
                <a:path w="98" h="32">
                  <a:moveTo>
                    <a:pt x="0" y="12"/>
                  </a:moveTo>
                  <a:cubicBezTo>
                    <a:pt x="34" y="7"/>
                    <a:pt x="61" y="3"/>
                    <a:pt x="85" y="0"/>
                  </a:cubicBezTo>
                  <a:cubicBezTo>
                    <a:pt x="98" y="16"/>
                    <a:pt x="92" y="24"/>
                    <a:pt x="80" y="26"/>
                  </a:cubicBezTo>
                  <a:cubicBezTo>
                    <a:pt x="58" y="30"/>
                    <a:pt x="36" y="31"/>
                    <a:pt x="14" y="32"/>
                  </a:cubicBezTo>
                  <a:cubicBezTo>
                    <a:pt x="11" y="32"/>
                    <a:pt x="9" y="25"/>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38">
              <a:extLst>
                <a:ext uri="{FF2B5EF4-FFF2-40B4-BE49-F238E27FC236}">
                  <a16:creationId xmlns:a16="http://schemas.microsoft.com/office/drawing/2014/main" id="{3CDA2BE7-DE1E-4BA8-87E2-C788093931C5}"/>
                </a:ext>
              </a:extLst>
            </p:cNvPr>
            <p:cNvSpPr>
              <a:spLocks/>
            </p:cNvSpPr>
            <p:nvPr/>
          </p:nvSpPr>
          <p:spPr bwMode="auto">
            <a:xfrm>
              <a:off x="8312150" y="139700"/>
              <a:ext cx="34925" cy="31750"/>
            </a:xfrm>
            <a:custGeom>
              <a:avLst/>
              <a:gdLst>
                <a:gd name="T0" fmla="*/ 87 w 87"/>
                <a:gd name="T1" fmla="*/ 9 h 38"/>
                <a:gd name="T2" fmla="*/ 75 w 87"/>
                <a:gd name="T3" fmla="*/ 26 h 38"/>
                <a:gd name="T4" fmla="*/ 17 w 87"/>
                <a:gd name="T5" fmla="*/ 37 h 38"/>
                <a:gd name="T6" fmla="*/ 0 w 87"/>
                <a:gd name="T7" fmla="*/ 26 h 38"/>
                <a:gd name="T8" fmla="*/ 12 w 87"/>
                <a:gd name="T9" fmla="*/ 12 h 38"/>
                <a:gd name="T10" fmla="*/ 80 w 87"/>
                <a:gd name="T11" fmla="*/ 0 h 38"/>
                <a:gd name="T12" fmla="*/ 87 w 87"/>
                <a:gd name="T13" fmla="*/ 9 h 38"/>
              </a:gdLst>
              <a:ahLst/>
              <a:cxnLst>
                <a:cxn ang="0">
                  <a:pos x="T0" y="T1"/>
                </a:cxn>
                <a:cxn ang="0">
                  <a:pos x="T2" y="T3"/>
                </a:cxn>
                <a:cxn ang="0">
                  <a:pos x="T4" y="T5"/>
                </a:cxn>
                <a:cxn ang="0">
                  <a:pos x="T6" y="T7"/>
                </a:cxn>
                <a:cxn ang="0">
                  <a:pos x="T8" y="T9"/>
                </a:cxn>
                <a:cxn ang="0">
                  <a:pos x="T10" y="T11"/>
                </a:cxn>
                <a:cxn ang="0">
                  <a:pos x="T12" y="T13"/>
                </a:cxn>
              </a:cxnLst>
              <a:rect l="0" t="0" r="r" b="b"/>
              <a:pathLst>
                <a:path w="87" h="38">
                  <a:moveTo>
                    <a:pt x="87" y="9"/>
                  </a:moveTo>
                  <a:cubicBezTo>
                    <a:pt x="83" y="15"/>
                    <a:pt x="80" y="25"/>
                    <a:pt x="75" y="26"/>
                  </a:cubicBezTo>
                  <a:cubicBezTo>
                    <a:pt x="56" y="31"/>
                    <a:pt x="37" y="35"/>
                    <a:pt x="17" y="37"/>
                  </a:cubicBezTo>
                  <a:cubicBezTo>
                    <a:pt x="12" y="38"/>
                    <a:pt x="6" y="30"/>
                    <a:pt x="0" y="26"/>
                  </a:cubicBezTo>
                  <a:cubicBezTo>
                    <a:pt x="4" y="21"/>
                    <a:pt x="7" y="13"/>
                    <a:pt x="12" y="12"/>
                  </a:cubicBezTo>
                  <a:cubicBezTo>
                    <a:pt x="34" y="7"/>
                    <a:pt x="57" y="4"/>
                    <a:pt x="80" y="0"/>
                  </a:cubicBezTo>
                  <a:cubicBezTo>
                    <a:pt x="82" y="3"/>
                    <a:pt x="84" y="6"/>
                    <a:pt x="8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39">
              <a:extLst>
                <a:ext uri="{FF2B5EF4-FFF2-40B4-BE49-F238E27FC236}">
                  <a16:creationId xmlns:a16="http://schemas.microsoft.com/office/drawing/2014/main" id="{8889037F-8255-4461-9C53-C83FD3A93166}"/>
                </a:ext>
              </a:extLst>
            </p:cNvPr>
            <p:cNvSpPr>
              <a:spLocks/>
            </p:cNvSpPr>
            <p:nvPr/>
          </p:nvSpPr>
          <p:spPr bwMode="auto">
            <a:xfrm>
              <a:off x="8051800" y="220663"/>
              <a:ext cx="36513" cy="33338"/>
            </a:xfrm>
            <a:custGeom>
              <a:avLst/>
              <a:gdLst>
                <a:gd name="T0" fmla="*/ 88 w 88"/>
                <a:gd name="T1" fmla="*/ 16 h 42"/>
                <a:gd name="T2" fmla="*/ 77 w 88"/>
                <a:gd name="T3" fmla="*/ 31 h 42"/>
                <a:gd name="T4" fmla="*/ 15 w 88"/>
                <a:gd name="T5" fmla="*/ 42 h 42"/>
                <a:gd name="T6" fmla="*/ 1 w 88"/>
                <a:gd name="T7" fmla="*/ 32 h 42"/>
                <a:gd name="T8" fmla="*/ 6 w 88"/>
                <a:gd name="T9" fmla="*/ 19 h 42"/>
                <a:gd name="T10" fmla="*/ 88 w 88"/>
                <a:gd name="T11" fmla="*/ 16 h 42"/>
              </a:gdLst>
              <a:ahLst/>
              <a:cxnLst>
                <a:cxn ang="0">
                  <a:pos x="T0" y="T1"/>
                </a:cxn>
                <a:cxn ang="0">
                  <a:pos x="T2" y="T3"/>
                </a:cxn>
                <a:cxn ang="0">
                  <a:pos x="T4" y="T5"/>
                </a:cxn>
                <a:cxn ang="0">
                  <a:pos x="T6" y="T7"/>
                </a:cxn>
                <a:cxn ang="0">
                  <a:pos x="T8" y="T9"/>
                </a:cxn>
                <a:cxn ang="0">
                  <a:pos x="T10" y="T11"/>
                </a:cxn>
              </a:cxnLst>
              <a:rect l="0" t="0" r="r" b="b"/>
              <a:pathLst>
                <a:path w="88" h="42">
                  <a:moveTo>
                    <a:pt x="88" y="16"/>
                  </a:moveTo>
                  <a:cubicBezTo>
                    <a:pt x="83" y="22"/>
                    <a:pt x="81" y="31"/>
                    <a:pt x="77" y="31"/>
                  </a:cubicBezTo>
                  <a:cubicBezTo>
                    <a:pt x="56" y="36"/>
                    <a:pt x="36" y="40"/>
                    <a:pt x="15" y="42"/>
                  </a:cubicBezTo>
                  <a:cubicBezTo>
                    <a:pt x="11" y="42"/>
                    <a:pt x="4" y="36"/>
                    <a:pt x="1" y="32"/>
                  </a:cubicBezTo>
                  <a:cubicBezTo>
                    <a:pt x="0" y="29"/>
                    <a:pt x="4" y="19"/>
                    <a:pt x="6" y="19"/>
                  </a:cubicBezTo>
                  <a:cubicBezTo>
                    <a:pt x="32" y="14"/>
                    <a:pt x="58" y="0"/>
                    <a:pt x="8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40">
              <a:extLst>
                <a:ext uri="{FF2B5EF4-FFF2-40B4-BE49-F238E27FC236}">
                  <a16:creationId xmlns:a16="http://schemas.microsoft.com/office/drawing/2014/main" id="{72DF127F-68F6-4681-94BC-566794CA0C8C}"/>
                </a:ext>
              </a:extLst>
            </p:cNvPr>
            <p:cNvSpPr>
              <a:spLocks/>
            </p:cNvSpPr>
            <p:nvPr/>
          </p:nvSpPr>
          <p:spPr bwMode="auto">
            <a:xfrm>
              <a:off x="7273925" y="479425"/>
              <a:ext cx="33338" cy="36513"/>
            </a:xfrm>
            <a:custGeom>
              <a:avLst/>
              <a:gdLst>
                <a:gd name="T0" fmla="*/ 0 w 81"/>
                <a:gd name="T1" fmla="*/ 44 h 44"/>
                <a:gd name="T2" fmla="*/ 81 w 81"/>
                <a:gd name="T3" fmla="*/ 9 h 44"/>
                <a:gd name="T4" fmla="*/ 0 w 81"/>
                <a:gd name="T5" fmla="*/ 44 h 44"/>
              </a:gdLst>
              <a:ahLst/>
              <a:cxnLst>
                <a:cxn ang="0">
                  <a:pos x="T0" y="T1"/>
                </a:cxn>
                <a:cxn ang="0">
                  <a:pos x="T2" y="T3"/>
                </a:cxn>
                <a:cxn ang="0">
                  <a:pos x="T4" y="T5"/>
                </a:cxn>
              </a:cxnLst>
              <a:rect l="0" t="0" r="r" b="b"/>
              <a:pathLst>
                <a:path w="81" h="44">
                  <a:moveTo>
                    <a:pt x="0" y="44"/>
                  </a:moveTo>
                  <a:cubicBezTo>
                    <a:pt x="5" y="15"/>
                    <a:pt x="43" y="0"/>
                    <a:pt x="81" y="9"/>
                  </a:cubicBezTo>
                  <a:cubicBezTo>
                    <a:pt x="72" y="31"/>
                    <a:pt x="52" y="40"/>
                    <a:pt x="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141">
              <a:extLst>
                <a:ext uri="{FF2B5EF4-FFF2-40B4-BE49-F238E27FC236}">
                  <a16:creationId xmlns:a16="http://schemas.microsoft.com/office/drawing/2014/main" id="{CE9ECDD2-4DEB-4A65-BC20-2B6D430FEB77}"/>
                </a:ext>
              </a:extLst>
            </p:cNvPr>
            <p:cNvSpPr>
              <a:spLocks/>
            </p:cNvSpPr>
            <p:nvPr/>
          </p:nvSpPr>
          <p:spPr bwMode="auto">
            <a:xfrm>
              <a:off x="7169150" y="588963"/>
              <a:ext cx="20638" cy="68263"/>
            </a:xfrm>
            <a:custGeom>
              <a:avLst/>
              <a:gdLst>
                <a:gd name="T0" fmla="*/ 40 w 53"/>
                <a:gd name="T1" fmla="*/ 0 h 84"/>
                <a:gd name="T2" fmla="*/ 47 w 53"/>
                <a:gd name="T3" fmla="*/ 4 h 84"/>
                <a:gd name="T4" fmla="*/ 51 w 53"/>
                <a:gd name="T5" fmla="*/ 20 h 84"/>
                <a:gd name="T6" fmla="*/ 16 w 53"/>
                <a:gd name="T7" fmla="*/ 76 h 84"/>
                <a:gd name="T8" fmla="*/ 2 w 53"/>
                <a:gd name="T9" fmla="*/ 60 h 84"/>
                <a:gd name="T10" fmla="*/ 40 w 53"/>
                <a:gd name="T11" fmla="*/ 0 h 84"/>
              </a:gdLst>
              <a:ahLst/>
              <a:cxnLst>
                <a:cxn ang="0">
                  <a:pos x="T0" y="T1"/>
                </a:cxn>
                <a:cxn ang="0">
                  <a:pos x="T2" y="T3"/>
                </a:cxn>
                <a:cxn ang="0">
                  <a:pos x="T4" y="T5"/>
                </a:cxn>
                <a:cxn ang="0">
                  <a:pos x="T6" y="T7"/>
                </a:cxn>
                <a:cxn ang="0">
                  <a:pos x="T8" y="T9"/>
                </a:cxn>
                <a:cxn ang="0">
                  <a:pos x="T10" y="T11"/>
                </a:cxn>
              </a:cxnLst>
              <a:rect l="0" t="0" r="r" b="b"/>
              <a:pathLst>
                <a:path w="53" h="84">
                  <a:moveTo>
                    <a:pt x="40" y="0"/>
                  </a:moveTo>
                  <a:cubicBezTo>
                    <a:pt x="45" y="2"/>
                    <a:pt x="47" y="3"/>
                    <a:pt x="47" y="4"/>
                  </a:cubicBezTo>
                  <a:cubicBezTo>
                    <a:pt x="49" y="9"/>
                    <a:pt x="53" y="17"/>
                    <a:pt x="51" y="20"/>
                  </a:cubicBezTo>
                  <a:cubicBezTo>
                    <a:pt x="41" y="40"/>
                    <a:pt x="31" y="61"/>
                    <a:pt x="16" y="76"/>
                  </a:cubicBezTo>
                  <a:cubicBezTo>
                    <a:pt x="8" y="84"/>
                    <a:pt x="0" y="70"/>
                    <a:pt x="2" y="60"/>
                  </a:cubicBezTo>
                  <a:cubicBezTo>
                    <a:pt x="6" y="36"/>
                    <a:pt x="18" y="15"/>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142">
              <a:extLst>
                <a:ext uri="{FF2B5EF4-FFF2-40B4-BE49-F238E27FC236}">
                  <a16:creationId xmlns:a16="http://schemas.microsoft.com/office/drawing/2014/main" id="{C66E6D6F-5DE3-46C9-AA47-F499DBE5E742}"/>
                </a:ext>
              </a:extLst>
            </p:cNvPr>
            <p:cNvSpPr>
              <a:spLocks/>
            </p:cNvSpPr>
            <p:nvPr/>
          </p:nvSpPr>
          <p:spPr bwMode="auto">
            <a:xfrm>
              <a:off x="8502650" y="38100"/>
              <a:ext cx="34925" cy="39688"/>
            </a:xfrm>
            <a:custGeom>
              <a:avLst/>
              <a:gdLst>
                <a:gd name="T0" fmla="*/ 0 w 88"/>
                <a:gd name="T1" fmla="*/ 42 h 48"/>
                <a:gd name="T2" fmla="*/ 85 w 88"/>
                <a:gd name="T3" fmla="*/ 0 h 48"/>
                <a:gd name="T4" fmla="*/ 86 w 88"/>
                <a:gd name="T5" fmla="*/ 23 h 48"/>
                <a:gd name="T6" fmla="*/ 0 w 88"/>
                <a:gd name="T7" fmla="*/ 42 h 48"/>
              </a:gdLst>
              <a:ahLst/>
              <a:cxnLst>
                <a:cxn ang="0">
                  <a:pos x="T0" y="T1"/>
                </a:cxn>
                <a:cxn ang="0">
                  <a:pos x="T2" y="T3"/>
                </a:cxn>
                <a:cxn ang="0">
                  <a:pos x="T4" y="T5"/>
                </a:cxn>
                <a:cxn ang="0">
                  <a:pos x="T6" y="T7"/>
                </a:cxn>
              </a:cxnLst>
              <a:rect l="0" t="0" r="r" b="b"/>
              <a:pathLst>
                <a:path w="88" h="48">
                  <a:moveTo>
                    <a:pt x="0" y="42"/>
                  </a:moveTo>
                  <a:cubicBezTo>
                    <a:pt x="23" y="11"/>
                    <a:pt x="55" y="14"/>
                    <a:pt x="85" y="0"/>
                  </a:cubicBezTo>
                  <a:cubicBezTo>
                    <a:pt x="85" y="12"/>
                    <a:pt x="88" y="20"/>
                    <a:pt x="86" y="23"/>
                  </a:cubicBezTo>
                  <a:cubicBezTo>
                    <a:pt x="72" y="38"/>
                    <a:pt x="30" y="48"/>
                    <a:pt x="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43">
              <a:extLst>
                <a:ext uri="{FF2B5EF4-FFF2-40B4-BE49-F238E27FC236}">
                  <a16:creationId xmlns:a16="http://schemas.microsoft.com/office/drawing/2014/main" id="{C772672F-AEEB-4FC2-B0E5-60FCA665116B}"/>
                </a:ext>
              </a:extLst>
            </p:cNvPr>
            <p:cNvSpPr>
              <a:spLocks/>
            </p:cNvSpPr>
            <p:nvPr/>
          </p:nvSpPr>
          <p:spPr bwMode="auto">
            <a:xfrm>
              <a:off x="7185025" y="700088"/>
              <a:ext cx="15875" cy="30163"/>
            </a:xfrm>
            <a:custGeom>
              <a:avLst/>
              <a:gdLst>
                <a:gd name="T0" fmla="*/ 34 w 38"/>
                <a:gd name="T1" fmla="*/ 33 h 36"/>
                <a:gd name="T2" fmla="*/ 27 w 38"/>
                <a:gd name="T3" fmla="*/ 36 h 36"/>
                <a:gd name="T4" fmla="*/ 1 w 38"/>
                <a:gd name="T5" fmla="*/ 10 h 36"/>
                <a:gd name="T6" fmla="*/ 13 w 38"/>
                <a:gd name="T7" fmla="*/ 1 h 36"/>
                <a:gd name="T8" fmla="*/ 34 w 38"/>
                <a:gd name="T9" fmla="*/ 33 h 36"/>
              </a:gdLst>
              <a:ahLst/>
              <a:cxnLst>
                <a:cxn ang="0">
                  <a:pos x="T0" y="T1"/>
                </a:cxn>
                <a:cxn ang="0">
                  <a:pos x="T2" y="T3"/>
                </a:cxn>
                <a:cxn ang="0">
                  <a:pos x="T4" y="T5"/>
                </a:cxn>
                <a:cxn ang="0">
                  <a:pos x="T6" y="T7"/>
                </a:cxn>
                <a:cxn ang="0">
                  <a:pos x="T8" y="T9"/>
                </a:cxn>
              </a:cxnLst>
              <a:rect l="0" t="0" r="r" b="b"/>
              <a:pathLst>
                <a:path w="38" h="36">
                  <a:moveTo>
                    <a:pt x="34" y="33"/>
                  </a:moveTo>
                  <a:cubicBezTo>
                    <a:pt x="29" y="35"/>
                    <a:pt x="28" y="36"/>
                    <a:pt x="27" y="36"/>
                  </a:cubicBezTo>
                  <a:cubicBezTo>
                    <a:pt x="11" y="34"/>
                    <a:pt x="0" y="27"/>
                    <a:pt x="1" y="10"/>
                  </a:cubicBezTo>
                  <a:cubicBezTo>
                    <a:pt x="2" y="7"/>
                    <a:pt x="10" y="0"/>
                    <a:pt x="13" y="1"/>
                  </a:cubicBezTo>
                  <a:cubicBezTo>
                    <a:pt x="27" y="6"/>
                    <a:pt x="38" y="14"/>
                    <a:pt x="34"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9" name="Group 158">
            <a:extLst>
              <a:ext uri="{FF2B5EF4-FFF2-40B4-BE49-F238E27FC236}">
                <a16:creationId xmlns:a16="http://schemas.microsoft.com/office/drawing/2014/main" id="{7B2A6F9E-F0E9-4622-ACDE-CB82326B5637}"/>
              </a:ext>
            </a:extLst>
          </p:cNvPr>
          <p:cNvGrpSpPr/>
          <p:nvPr/>
        </p:nvGrpSpPr>
        <p:grpSpPr>
          <a:xfrm>
            <a:off x="7750366" y="2699036"/>
            <a:ext cx="1166981" cy="1931048"/>
            <a:chOff x="7478257" y="2193205"/>
            <a:chExt cx="452893" cy="700189"/>
          </a:xfrm>
        </p:grpSpPr>
        <p:sp>
          <p:nvSpPr>
            <p:cNvPr id="160" name="Oval 159">
              <a:extLst>
                <a:ext uri="{FF2B5EF4-FFF2-40B4-BE49-F238E27FC236}">
                  <a16:creationId xmlns:a16="http://schemas.microsoft.com/office/drawing/2014/main" id="{5A0418DE-2F1D-4FFD-B28F-98DC2FEF1A72}"/>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Freeform 17">
              <a:extLst>
                <a:ext uri="{FF2B5EF4-FFF2-40B4-BE49-F238E27FC236}">
                  <a16:creationId xmlns:a16="http://schemas.microsoft.com/office/drawing/2014/main" id="{E2FE26E6-6248-47C3-9AD0-8A58E5F104C0}"/>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62" name="Group 161">
            <a:extLst>
              <a:ext uri="{FF2B5EF4-FFF2-40B4-BE49-F238E27FC236}">
                <a16:creationId xmlns:a16="http://schemas.microsoft.com/office/drawing/2014/main" id="{B854ABA0-5487-4821-B2F2-349225F2294D}"/>
              </a:ext>
            </a:extLst>
          </p:cNvPr>
          <p:cNvGrpSpPr/>
          <p:nvPr/>
        </p:nvGrpSpPr>
        <p:grpSpPr>
          <a:xfrm>
            <a:off x="4955559" y="1181327"/>
            <a:ext cx="1033652" cy="1598064"/>
            <a:chOff x="7478257" y="2193205"/>
            <a:chExt cx="452893" cy="700189"/>
          </a:xfrm>
        </p:grpSpPr>
        <p:sp>
          <p:nvSpPr>
            <p:cNvPr id="163" name="Oval 162">
              <a:extLst>
                <a:ext uri="{FF2B5EF4-FFF2-40B4-BE49-F238E27FC236}">
                  <a16:creationId xmlns:a16="http://schemas.microsoft.com/office/drawing/2014/main" id="{4C5AABC9-36F0-408A-898D-9413B94E35B6}"/>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4" name="Freeform 17">
              <a:extLst>
                <a:ext uri="{FF2B5EF4-FFF2-40B4-BE49-F238E27FC236}">
                  <a16:creationId xmlns:a16="http://schemas.microsoft.com/office/drawing/2014/main" id="{7003277C-2D44-4FB9-8071-68E3F805B6AB}"/>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65" name="Group 164">
            <a:extLst>
              <a:ext uri="{FF2B5EF4-FFF2-40B4-BE49-F238E27FC236}">
                <a16:creationId xmlns:a16="http://schemas.microsoft.com/office/drawing/2014/main" id="{40B7FA44-8389-46FF-A2DC-574DD85B98DA}"/>
              </a:ext>
            </a:extLst>
          </p:cNvPr>
          <p:cNvGrpSpPr/>
          <p:nvPr/>
        </p:nvGrpSpPr>
        <p:grpSpPr>
          <a:xfrm>
            <a:off x="8771094" y="303470"/>
            <a:ext cx="880050" cy="1360590"/>
            <a:chOff x="7478257" y="2193205"/>
            <a:chExt cx="452893" cy="700189"/>
          </a:xfrm>
        </p:grpSpPr>
        <p:sp>
          <p:nvSpPr>
            <p:cNvPr id="166" name="Oval 165">
              <a:extLst>
                <a:ext uri="{FF2B5EF4-FFF2-40B4-BE49-F238E27FC236}">
                  <a16:creationId xmlns:a16="http://schemas.microsoft.com/office/drawing/2014/main" id="{45A559E3-C492-4D22-9072-FDAE059F2E68}"/>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7" name="Freeform 17">
              <a:extLst>
                <a:ext uri="{FF2B5EF4-FFF2-40B4-BE49-F238E27FC236}">
                  <a16:creationId xmlns:a16="http://schemas.microsoft.com/office/drawing/2014/main" id="{8FBB1C22-916D-4D88-9014-DFEC36C03C66}"/>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68" name="TextBox 167">
            <a:extLst>
              <a:ext uri="{FF2B5EF4-FFF2-40B4-BE49-F238E27FC236}">
                <a16:creationId xmlns:a16="http://schemas.microsoft.com/office/drawing/2014/main" id="{B67F2147-4484-40D5-B546-A8F47DFE51AF}"/>
              </a:ext>
            </a:extLst>
          </p:cNvPr>
          <p:cNvSpPr txBox="1"/>
          <p:nvPr/>
        </p:nvSpPr>
        <p:spPr>
          <a:xfrm>
            <a:off x="580003" y="5200138"/>
            <a:ext cx="1033652" cy="861774"/>
          </a:xfrm>
          <a:prstGeom prst="rect">
            <a:avLst/>
          </a:prstGeom>
          <a:noFill/>
        </p:spPr>
        <p:txBody>
          <a:bodyPr wrap="square" rtlCol="0">
            <a:spAutoFit/>
          </a:bodyPr>
          <a:lstStyle/>
          <a:p>
            <a:pPr lvl="0" algn="ctr">
              <a:defRPr/>
            </a:pPr>
            <a:r>
              <a:rPr lang="en-US" sz="5000" dirty="0">
                <a:latin typeface="Noto Sans" panose="020B0502040504020204" pitchFamily="34"/>
                <a:ea typeface="Noto Sans" panose="020B0502040504020204" pitchFamily="34"/>
                <a:cs typeface="Noto Sans" panose="020B0502040504020204" pitchFamily="34"/>
              </a:rPr>
              <a:t>01</a:t>
            </a:r>
            <a:endParaRPr lang="en-GB" sz="5000" dirty="0">
              <a:latin typeface="Noto Sans" panose="020B0502040504020204" pitchFamily="34"/>
              <a:ea typeface="Noto Sans" panose="020B0502040504020204" pitchFamily="34"/>
              <a:cs typeface="Noto Sans" panose="020B0502040504020204" pitchFamily="34"/>
            </a:endParaRPr>
          </a:p>
        </p:txBody>
      </p:sp>
      <p:sp>
        <p:nvSpPr>
          <p:cNvPr id="169" name="TextBox 168">
            <a:extLst>
              <a:ext uri="{FF2B5EF4-FFF2-40B4-BE49-F238E27FC236}">
                <a16:creationId xmlns:a16="http://schemas.microsoft.com/office/drawing/2014/main" id="{34D2F6EE-113C-450F-8387-5A25F3043BEA}"/>
              </a:ext>
            </a:extLst>
          </p:cNvPr>
          <p:cNvSpPr txBox="1"/>
          <p:nvPr/>
        </p:nvSpPr>
        <p:spPr>
          <a:xfrm>
            <a:off x="7869754" y="2901476"/>
            <a:ext cx="1033652" cy="707886"/>
          </a:xfrm>
          <a:prstGeom prst="rect">
            <a:avLst/>
          </a:prstGeom>
          <a:noFill/>
        </p:spPr>
        <p:txBody>
          <a:bodyPr wrap="square" rtlCol="0">
            <a:spAutoFit/>
          </a:bodyPr>
          <a:lstStyle/>
          <a:p>
            <a:pPr lvl="0" algn="ctr">
              <a:defRPr/>
            </a:pPr>
            <a:r>
              <a:rPr lang="en-US" sz="4000" dirty="0">
                <a:latin typeface="Noto Sans" panose="020B0502040504020204" pitchFamily="34"/>
                <a:ea typeface="Noto Sans" panose="020B0502040504020204" pitchFamily="34"/>
                <a:cs typeface="Noto Sans" panose="020B0502040504020204" pitchFamily="34"/>
              </a:rPr>
              <a:t>02</a:t>
            </a:r>
            <a:endParaRPr lang="en-GB" sz="4000" dirty="0">
              <a:latin typeface="Noto Sans" panose="020B0502040504020204" pitchFamily="34"/>
              <a:ea typeface="Noto Sans" panose="020B0502040504020204" pitchFamily="34"/>
              <a:cs typeface="Noto Sans" panose="020B0502040504020204" pitchFamily="34"/>
            </a:endParaRPr>
          </a:p>
        </p:txBody>
      </p:sp>
      <p:sp>
        <p:nvSpPr>
          <p:cNvPr id="170" name="TextBox 169">
            <a:extLst>
              <a:ext uri="{FF2B5EF4-FFF2-40B4-BE49-F238E27FC236}">
                <a16:creationId xmlns:a16="http://schemas.microsoft.com/office/drawing/2014/main" id="{2A81A2BA-1F7F-4BD4-80CB-D4E689347B7E}"/>
              </a:ext>
            </a:extLst>
          </p:cNvPr>
          <p:cNvSpPr txBox="1"/>
          <p:nvPr/>
        </p:nvSpPr>
        <p:spPr>
          <a:xfrm>
            <a:off x="4941744" y="1351079"/>
            <a:ext cx="1033652" cy="630942"/>
          </a:xfrm>
          <a:prstGeom prst="rect">
            <a:avLst/>
          </a:prstGeom>
          <a:noFill/>
        </p:spPr>
        <p:txBody>
          <a:bodyPr wrap="square" rtlCol="0">
            <a:spAutoFit/>
          </a:bodyPr>
          <a:lstStyle/>
          <a:p>
            <a:pPr lvl="0" algn="ctr">
              <a:defRPr/>
            </a:pPr>
            <a:r>
              <a:rPr lang="en-US" sz="3500" dirty="0">
                <a:latin typeface="Noto Sans" panose="020B0502040504020204" pitchFamily="34"/>
                <a:ea typeface="Noto Sans" panose="020B0502040504020204" pitchFamily="34"/>
                <a:cs typeface="Noto Sans" panose="020B0502040504020204" pitchFamily="34"/>
              </a:rPr>
              <a:t>03</a:t>
            </a:r>
            <a:endParaRPr lang="en-GB" sz="3500" dirty="0">
              <a:latin typeface="Noto Sans" panose="020B0502040504020204" pitchFamily="34"/>
              <a:ea typeface="Noto Sans" panose="020B0502040504020204" pitchFamily="34"/>
              <a:cs typeface="Noto Sans" panose="020B0502040504020204" pitchFamily="34"/>
            </a:endParaRPr>
          </a:p>
        </p:txBody>
      </p:sp>
      <p:sp>
        <p:nvSpPr>
          <p:cNvPr id="171" name="TextBox 170">
            <a:extLst>
              <a:ext uri="{FF2B5EF4-FFF2-40B4-BE49-F238E27FC236}">
                <a16:creationId xmlns:a16="http://schemas.microsoft.com/office/drawing/2014/main" id="{5887FBB0-9FCD-4095-A184-DBD7FB1DD22E}"/>
              </a:ext>
            </a:extLst>
          </p:cNvPr>
          <p:cNvSpPr txBox="1"/>
          <p:nvPr/>
        </p:nvSpPr>
        <p:spPr>
          <a:xfrm>
            <a:off x="8711957" y="448926"/>
            <a:ext cx="1033652" cy="553998"/>
          </a:xfrm>
          <a:prstGeom prst="rect">
            <a:avLst/>
          </a:prstGeom>
          <a:noFill/>
        </p:spPr>
        <p:txBody>
          <a:bodyPr wrap="square" rtlCol="0">
            <a:spAutoFit/>
          </a:bodyPr>
          <a:lstStyle/>
          <a:p>
            <a:pPr lvl="0" algn="ctr">
              <a:defRPr/>
            </a:pPr>
            <a:r>
              <a:rPr lang="en-US" sz="3000" dirty="0">
                <a:latin typeface="Noto Sans" panose="020B0502040504020204" pitchFamily="34"/>
                <a:ea typeface="Noto Sans" panose="020B0502040504020204" pitchFamily="34"/>
                <a:cs typeface="Noto Sans" panose="020B0502040504020204" pitchFamily="34"/>
              </a:rPr>
              <a:t>04</a:t>
            </a:r>
            <a:endParaRPr lang="en-GB" sz="3000" dirty="0">
              <a:latin typeface="Noto Sans" panose="020B0502040504020204" pitchFamily="34"/>
              <a:ea typeface="Noto Sans" panose="020B0502040504020204" pitchFamily="34"/>
              <a:cs typeface="Noto Sans" panose="020B0502040504020204" pitchFamily="34"/>
            </a:endParaRPr>
          </a:p>
        </p:txBody>
      </p:sp>
      <p:sp>
        <p:nvSpPr>
          <p:cNvPr id="172" name="TextBox 171">
            <a:extLst>
              <a:ext uri="{FF2B5EF4-FFF2-40B4-BE49-F238E27FC236}">
                <a16:creationId xmlns:a16="http://schemas.microsoft.com/office/drawing/2014/main" id="{BF02C3D4-8338-4FF8-A1C8-C6390D4E80A8}"/>
              </a:ext>
            </a:extLst>
          </p:cNvPr>
          <p:cNvSpPr txBox="1"/>
          <p:nvPr/>
        </p:nvSpPr>
        <p:spPr>
          <a:xfrm>
            <a:off x="9566204" y="1060102"/>
            <a:ext cx="2658432" cy="138499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effectLst/>
                <a:uLnTx/>
                <a:uFillTx/>
                <a:latin typeface="Open Sans" panose="020B0606030504020204" pitchFamily="34" charset="0"/>
              </a:rPr>
              <a:t>Kusimamia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Manunuzi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ya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Mikataba</a:t>
            </a:r>
            <a:r>
              <a:rPr kumimoji="0" lang="en-US" sz="2800" b="0" i="0" u="none" strike="noStrike" kern="1200" cap="none" spc="0" normalizeH="0" baseline="0" noProof="0" dirty="0">
                <a:ln>
                  <a:noFill/>
                </a:ln>
                <a:effectLst/>
                <a:uLnTx/>
                <a:uFillTx/>
                <a:latin typeface="Open Sans" panose="020B0606030504020204" pitchFamily="34" charset="0"/>
              </a:rPr>
              <a:t>. </a:t>
            </a:r>
            <a:endParaRPr kumimoji="0" lang="en-GB" sz="28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3" name="TextBox 172">
            <a:extLst>
              <a:ext uri="{FF2B5EF4-FFF2-40B4-BE49-F238E27FC236}">
                <a16:creationId xmlns:a16="http://schemas.microsoft.com/office/drawing/2014/main" id="{9054FD7B-D1AA-4AA9-9961-99A55CE36CA8}"/>
              </a:ext>
            </a:extLst>
          </p:cNvPr>
          <p:cNvSpPr txBox="1"/>
          <p:nvPr/>
        </p:nvSpPr>
        <p:spPr>
          <a:xfrm>
            <a:off x="116541" y="1235677"/>
            <a:ext cx="4823011" cy="224676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effectLst/>
                <a:uLnTx/>
                <a:uFillTx/>
                <a:latin typeface="Open Sans" panose="020B0606030504020204" pitchFamily="34" charset="0"/>
              </a:rPr>
              <a:t>Kuweka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na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kusimamia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mifumo</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ya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kanzi</a:t>
            </a:r>
            <a:r>
              <a:rPr kumimoji="0" lang="en-US" sz="2800" b="0" i="0" u="none" strike="noStrike" kern="1200" cap="none" spc="0" normalizeH="0" noProof="0" dirty="0">
                <a:ln>
                  <a:noFill/>
                </a:ln>
                <a:effectLst/>
                <a:uLnTx/>
                <a:uFillTx/>
                <a:latin typeface="Open Sans" panose="020B0606030504020204" pitchFamily="34" charset="0"/>
              </a:rPr>
              <a:t> data </a:t>
            </a:r>
            <a:r>
              <a:rPr kumimoji="0" lang="en-US" sz="2800" b="0" i="0" u="none" strike="noStrike" kern="1200" cap="none" spc="0" normalizeH="0" noProof="0" dirty="0" err="1">
                <a:ln>
                  <a:noFill/>
                </a:ln>
                <a:effectLst/>
                <a:uLnTx/>
                <a:uFillTx/>
                <a:latin typeface="Open Sans" panose="020B0606030504020204" pitchFamily="34" charset="0"/>
              </a:rPr>
              <a:t>ya</a:t>
            </a:r>
            <a:r>
              <a:rPr kumimoji="0" lang="en-US" sz="2800" b="0" i="0" u="none" strike="noStrike" kern="1200" cap="none" spc="0" normalizeH="0" noProof="0" dirty="0">
                <a:ln>
                  <a:noFill/>
                </a:ln>
                <a:effectLst/>
                <a:uLnTx/>
                <a:uFillTx/>
                <a:latin typeface="Open Sans" panose="020B0606030504020204" pitchFamily="34" charset="0"/>
              </a:rPr>
              <a:t> </a:t>
            </a:r>
            <a:r>
              <a:rPr kumimoji="0" lang="en-US" sz="2800" b="0" i="0" u="none" strike="noStrike" kern="1200" cap="none" spc="0" normalizeH="0" noProof="0" dirty="0" err="1">
                <a:ln>
                  <a:noFill/>
                </a:ln>
                <a:effectLst/>
                <a:uLnTx/>
                <a:uFillTx/>
                <a:latin typeface="Open Sans" panose="020B0606030504020204" pitchFamily="34" charset="0"/>
              </a:rPr>
              <a:t>Barabara</a:t>
            </a:r>
            <a:r>
              <a:rPr kumimoji="0" lang="en-US" sz="2800" b="0" i="0" u="none" strike="noStrike" kern="1200" cap="none" spc="0" normalizeH="0" noProof="0" dirty="0">
                <a:ln>
                  <a:noFill/>
                </a:ln>
                <a:effectLst/>
                <a:uLnTx/>
                <a:uFillTx/>
                <a:latin typeface="Open Sans" panose="020B0606030504020204" pitchFamily="34" charset="0"/>
              </a:rPr>
              <a:t>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noProof="0" dirty="0" err="1">
                <a:ln>
                  <a:noFill/>
                </a:ln>
                <a:effectLst/>
                <a:uLnTx/>
                <a:uFillTx/>
                <a:latin typeface="Open Sans" panose="020B0606030504020204" pitchFamily="34" charset="0"/>
              </a:rPr>
              <a:t>Eg</a:t>
            </a:r>
            <a:r>
              <a:rPr kumimoji="0" lang="en-US" sz="2800" b="0" i="0" u="none" strike="noStrike" kern="1200" cap="none" spc="0" normalizeH="0" noProof="0" dirty="0">
                <a:ln>
                  <a:noFill/>
                </a:ln>
                <a:effectLst/>
                <a:uLnTx/>
                <a:uFillTx/>
                <a:latin typeface="Open Sans" panose="020B0606030504020204" pitchFamily="34" charset="0"/>
              </a:rPr>
              <a:t>; RMMS,BMMS </a:t>
            </a:r>
            <a:r>
              <a:rPr kumimoji="0" lang="en-US" sz="2800" b="0" i="0" u="none" strike="noStrike" kern="1200" cap="none" spc="0" normalizeH="0" noProof="0" dirty="0" err="1">
                <a:ln>
                  <a:noFill/>
                </a:ln>
                <a:effectLst/>
                <a:uLnTx/>
                <a:uFillTx/>
                <a:latin typeface="Open Sans" panose="020B0606030504020204" pitchFamily="34" charset="0"/>
              </a:rPr>
              <a:t>na</a:t>
            </a:r>
            <a:r>
              <a:rPr kumimoji="0" lang="en-US" sz="2800" b="0" i="0" u="none" strike="noStrike" kern="1200" cap="none" spc="0" normalizeH="0" noProof="0" dirty="0">
                <a:ln>
                  <a:noFill/>
                </a:ln>
                <a:effectLst/>
                <a:uLnTx/>
                <a:uFillTx/>
                <a:latin typeface="Open Sans" panose="020B0606030504020204" pitchFamily="34" charset="0"/>
              </a:rPr>
              <a:t> EPICOR</a:t>
            </a:r>
            <a:endParaRPr kumimoji="0" lang="en-GB" sz="28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4" name="TextBox 173">
            <a:extLst>
              <a:ext uri="{FF2B5EF4-FFF2-40B4-BE49-F238E27FC236}">
                <a16:creationId xmlns:a16="http://schemas.microsoft.com/office/drawing/2014/main" id="{3C1B6BF5-2395-48D1-8167-2E655E71AE64}"/>
              </a:ext>
            </a:extLst>
          </p:cNvPr>
          <p:cNvSpPr txBox="1"/>
          <p:nvPr/>
        </p:nvSpPr>
        <p:spPr>
          <a:xfrm>
            <a:off x="8672609" y="3521931"/>
            <a:ext cx="3381823" cy="138499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effectLst/>
                <a:uLnTx/>
                <a:uFillTx/>
                <a:latin typeface="Open Sans" panose="020B0606030504020204" pitchFamily="34" charset="0"/>
              </a:rPr>
              <a:t>Kuandaa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Mpango</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kazi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wa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matumizi</a:t>
            </a:r>
            <a:r>
              <a:rPr kumimoji="0" lang="en-US" sz="2800" b="0" i="0" u="none" strike="noStrike" kern="1200" cap="none" spc="0" normalizeH="0" baseline="0" noProof="0" dirty="0">
                <a:ln>
                  <a:noFill/>
                </a:ln>
                <a:effectLst/>
                <a:uLnTx/>
                <a:uFillTx/>
                <a:latin typeface="Open Sans" panose="020B0606030504020204" pitchFamily="34" charset="0"/>
              </a:rPr>
              <a:t> bora </a:t>
            </a:r>
            <a:r>
              <a:rPr kumimoji="0" lang="en-US" sz="2800" b="0" i="0" u="none" strike="noStrike" kern="1200" cap="none" spc="0" normalizeH="0" baseline="0" noProof="0" dirty="0" err="1">
                <a:ln>
                  <a:noFill/>
                </a:ln>
                <a:effectLst/>
                <a:uLnTx/>
                <a:uFillTx/>
                <a:latin typeface="Open Sans" panose="020B0606030504020204" pitchFamily="34" charset="0"/>
              </a:rPr>
              <a:t>ya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barabara</a:t>
            </a:r>
            <a:endParaRPr kumimoji="0" lang="en-GB" sz="28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5" name="TextBox 174">
            <a:extLst>
              <a:ext uri="{FF2B5EF4-FFF2-40B4-BE49-F238E27FC236}">
                <a16:creationId xmlns:a16="http://schemas.microsoft.com/office/drawing/2014/main" id="{33BF5552-C7F7-49A5-894F-2B394E6519A3}"/>
              </a:ext>
            </a:extLst>
          </p:cNvPr>
          <p:cNvSpPr txBox="1"/>
          <p:nvPr/>
        </p:nvSpPr>
        <p:spPr>
          <a:xfrm>
            <a:off x="62360" y="3971533"/>
            <a:ext cx="5309642"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effectLst/>
                <a:uLnTx/>
                <a:uFillTx/>
                <a:latin typeface="Open Sans" panose="020B0606030504020204" pitchFamily="34" charset="0"/>
              </a:rPr>
              <a:t>Kusimamia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tafiti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na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kusimamia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Maabara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za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ujenzi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wa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barabara</a:t>
            </a:r>
            <a:endParaRPr kumimoji="0" lang="en-GB" sz="28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6" name="Rectangle 175">
            <a:extLst>
              <a:ext uri="{FF2B5EF4-FFF2-40B4-BE49-F238E27FC236}">
                <a16:creationId xmlns:a16="http://schemas.microsoft.com/office/drawing/2014/main" id="{0F1C02BF-ADCA-4784-82C1-18A60CAAAFAC}"/>
              </a:ext>
            </a:extLst>
          </p:cNvPr>
          <p:cNvSpPr/>
          <p:nvPr/>
        </p:nvSpPr>
        <p:spPr>
          <a:xfrm>
            <a:off x="202236" y="3818920"/>
            <a:ext cx="1754928" cy="855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a:extLst>
              <a:ext uri="{FF2B5EF4-FFF2-40B4-BE49-F238E27FC236}">
                <a16:creationId xmlns:a16="http://schemas.microsoft.com/office/drawing/2014/main" id="{830A12B6-2C82-4BF0-A17A-4930AA6602B9}"/>
              </a:ext>
            </a:extLst>
          </p:cNvPr>
          <p:cNvSpPr/>
          <p:nvPr/>
        </p:nvSpPr>
        <p:spPr>
          <a:xfrm>
            <a:off x="2909210" y="1028037"/>
            <a:ext cx="1754928" cy="855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a:extLst>
              <a:ext uri="{FF2B5EF4-FFF2-40B4-BE49-F238E27FC236}">
                <a16:creationId xmlns:a16="http://schemas.microsoft.com/office/drawing/2014/main" id="{B04BB237-9E0E-4CAD-9DCF-40C7C26E38F5}"/>
              </a:ext>
            </a:extLst>
          </p:cNvPr>
          <p:cNvSpPr/>
          <p:nvPr/>
        </p:nvSpPr>
        <p:spPr>
          <a:xfrm>
            <a:off x="8993461" y="3330892"/>
            <a:ext cx="1754928" cy="855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a:extLst>
              <a:ext uri="{FF2B5EF4-FFF2-40B4-BE49-F238E27FC236}">
                <a16:creationId xmlns:a16="http://schemas.microsoft.com/office/drawing/2014/main" id="{46CE52EB-9596-4C92-8DBD-E4BF8F7C3889}"/>
              </a:ext>
            </a:extLst>
          </p:cNvPr>
          <p:cNvSpPr/>
          <p:nvPr/>
        </p:nvSpPr>
        <p:spPr>
          <a:xfrm>
            <a:off x="10140740" y="970263"/>
            <a:ext cx="1754928" cy="8558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8"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0822"/>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744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1235" y="1"/>
            <a:ext cx="10760763" cy="1123720"/>
          </a:xfrm>
        </p:spPr>
        <p:txBody>
          <a:bodyPr/>
          <a:lstStyle/>
          <a:p>
            <a:pPr algn="ctr"/>
            <a:r>
              <a:rPr lang="en-US" b="1" dirty="0">
                <a:solidFill>
                  <a:srgbClr val="00B050"/>
                </a:solidFill>
              </a:rPr>
              <a:t>MTANDAO WA BARABARA WA TANROADS</a:t>
            </a:r>
          </a:p>
        </p:txBody>
      </p:sp>
      <p:sp>
        <p:nvSpPr>
          <p:cNvPr id="3" name="Content Placeholder 2"/>
          <p:cNvSpPr>
            <a:spLocks noGrp="1"/>
          </p:cNvSpPr>
          <p:nvPr>
            <p:ph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73929852"/>
              </p:ext>
            </p:extLst>
          </p:nvPr>
        </p:nvGraphicFramePr>
        <p:xfrm>
          <a:off x="0" y="1432331"/>
          <a:ext cx="12192001" cy="5867019"/>
        </p:xfrm>
        <a:graphic>
          <a:graphicData uri="http://schemas.openxmlformats.org/drawingml/2006/table">
            <a:tbl>
              <a:tblPr firstRow="1" firstCol="1" bandRow="1">
                <a:tableStyleId>{08FB837D-C827-4EFA-A057-4D05807E0F7C}</a:tableStyleId>
              </a:tblPr>
              <a:tblGrid>
                <a:gridCol w="2822551">
                  <a:extLst>
                    <a:ext uri="{9D8B030D-6E8A-4147-A177-3AD203B41FA5}">
                      <a16:colId xmlns:a16="http://schemas.microsoft.com/office/drawing/2014/main" val="2365440195"/>
                    </a:ext>
                  </a:extLst>
                </a:gridCol>
                <a:gridCol w="2995942">
                  <a:extLst>
                    <a:ext uri="{9D8B030D-6E8A-4147-A177-3AD203B41FA5}">
                      <a16:colId xmlns:a16="http://schemas.microsoft.com/office/drawing/2014/main" val="4031255611"/>
                    </a:ext>
                  </a:extLst>
                </a:gridCol>
                <a:gridCol w="2765949">
                  <a:extLst>
                    <a:ext uri="{9D8B030D-6E8A-4147-A177-3AD203B41FA5}">
                      <a16:colId xmlns:a16="http://schemas.microsoft.com/office/drawing/2014/main" val="346923286"/>
                    </a:ext>
                  </a:extLst>
                </a:gridCol>
                <a:gridCol w="2210937">
                  <a:extLst>
                    <a:ext uri="{9D8B030D-6E8A-4147-A177-3AD203B41FA5}">
                      <a16:colId xmlns:a16="http://schemas.microsoft.com/office/drawing/2014/main" val="609358937"/>
                    </a:ext>
                  </a:extLst>
                </a:gridCol>
                <a:gridCol w="1396622">
                  <a:extLst>
                    <a:ext uri="{9D8B030D-6E8A-4147-A177-3AD203B41FA5}">
                      <a16:colId xmlns:a16="http://schemas.microsoft.com/office/drawing/2014/main" val="4204862029"/>
                    </a:ext>
                  </a:extLst>
                </a:gridCol>
              </a:tblGrid>
              <a:tr h="1571746">
                <a:tc>
                  <a:txBody>
                    <a:bodyPr/>
                    <a:lstStyle/>
                    <a:p>
                      <a:pPr marL="0" marR="0" algn="l">
                        <a:lnSpc>
                          <a:spcPct val="150000"/>
                        </a:lnSpc>
                        <a:spcBef>
                          <a:spcPts val="0"/>
                        </a:spcBef>
                        <a:spcAft>
                          <a:spcPts val="0"/>
                        </a:spcAft>
                      </a:pPr>
                      <a:r>
                        <a:rPr lang="pl-PL" sz="3200" dirty="0">
                          <a:effectLst/>
                        </a:rPr>
                        <a:t>Daraja </a:t>
                      </a:r>
                      <a:r>
                        <a:rPr lang="en-US" sz="3200" dirty="0">
                          <a:effectLst/>
                        </a:rPr>
                        <a:t> la </a:t>
                      </a:r>
                    </a:p>
                    <a:p>
                      <a:pPr marL="0" marR="0" algn="l">
                        <a:lnSpc>
                          <a:spcPct val="150000"/>
                        </a:lnSpc>
                        <a:spcBef>
                          <a:spcPts val="0"/>
                        </a:spcBef>
                        <a:spcAft>
                          <a:spcPts val="0"/>
                        </a:spcAft>
                      </a:pPr>
                      <a:r>
                        <a:rPr lang="en-US" sz="3200" dirty="0" err="1">
                          <a:effectLst/>
                        </a:rPr>
                        <a:t>Barabara</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en-US" sz="3200" dirty="0" err="1">
                          <a:effectLst/>
                        </a:rPr>
                        <a:t>Zenye</a:t>
                      </a:r>
                      <a:endParaRPr lang="en-US" sz="3200" dirty="0">
                        <a:effectLst/>
                      </a:endParaRPr>
                    </a:p>
                    <a:p>
                      <a:pPr marL="0" marR="0" algn="just">
                        <a:lnSpc>
                          <a:spcPct val="150000"/>
                        </a:lnSpc>
                        <a:spcBef>
                          <a:spcPts val="0"/>
                        </a:spcBef>
                        <a:spcAft>
                          <a:spcPts val="0"/>
                        </a:spcAft>
                      </a:pPr>
                      <a:r>
                        <a:rPr lang="en-US" sz="3200" dirty="0">
                          <a:effectLst/>
                        </a:rPr>
                        <a:t> L</a:t>
                      </a:r>
                      <a:r>
                        <a:rPr lang="pl-PL" sz="3200" dirty="0">
                          <a:effectLst/>
                        </a:rPr>
                        <a:t>ami (Km)</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en-US" sz="3200" dirty="0" err="1">
                          <a:solidFill>
                            <a:schemeClr val="lt1"/>
                          </a:solidFill>
                          <a:effectLst/>
                          <a:latin typeface="+mn-lt"/>
                          <a:ea typeface="+mn-ea"/>
                          <a:cs typeface="+mn-cs"/>
                        </a:rPr>
                        <a:t>Zisizo</a:t>
                      </a:r>
                      <a:r>
                        <a:rPr lang="en-US" sz="3200" baseline="0" dirty="0">
                          <a:solidFill>
                            <a:schemeClr val="lt1"/>
                          </a:solidFill>
                          <a:effectLst/>
                          <a:latin typeface="+mn-lt"/>
                          <a:ea typeface="+mn-ea"/>
                          <a:cs typeface="+mn-cs"/>
                        </a:rPr>
                        <a:t> </a:t>
                      </a:r>
                      <a:r>
                        <a:rPr lang="en-US" sz="3200" baseline="0" dirty="0" err="1">
                          <a:solidFill>
                            <a:schemeClr val="lt1"/>
                          </a:solidFill>
                          <a:effectLst/>
                          <a:latin typeface="+mn-lt"/>
                          <a:ea typeface="+mn-ea"/>
                          <a:cs typeface="+mn-cs"/>
                        </a:rPr>
                        <a:t>na</a:t>
                      </a:r>
                      <a:r>
                        <a:rPr lang="en-US" sz="3200" baseline="0" dirty="0">
                          <a:solidFill>
                            <a:schemeClr val="lt1"/>
                          </a:solidFill>
                          <a:effectLst/>
                          <a:latin typeface="+mn-lt"/>
                          <a:ea typeface="+mn-ea"/>
                          <a:cs typeface="+mn-cs"/>
                        </a:rPr>
                        <a:t> </a:t>
                      </a:r>
                    </a:p>
                    <a:p>
                      <a:pPr marL="0" marR="0" algn="just">
                        <a:lnSpc>
                          <a:spcPct val="150000"/>
                        </a:lnSpc>
                        <a:spcBef>
                          <a:spcPts val="0"/>
                        </a:spcBef>
                        <a:spcAft>
                          <a:spcPts val="0"/>
                        </a:spcAft>
                      </a:pPr>
                      <a:r>
                        <a:rPr lang="en-US" sz="3200" baseline="0" dirty="0" err="1">
                          <a:solidFill>
                            <a:schemeClr val="lt1"/>
                          </a:solidFill>
                          <a:effectLst/>
                          <a:latin typeface="+mn-lt"/>
                          <a:ea typeface="+mn-ea"/>
                          <a:cs typeface="+mn-cs"/>
                        </a:rPr>
                        <a:t>Lami</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en-US" sz="3200" dirty="0">
                          <a:effectLst/>
                        </a:rPr>
                        <a:t>   J</a:t>
                      </a:r>
                      <a:r>
                        <a:rPr lang="pl-PL" sz="3200" dirty="0">
                          <a:effectLst/>
                        </a:rPr>
                        <a:t>umla(Km)</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pl-PL" sz="3200" dirty="0">
                          <a:solidFill>
                            <a:srgbClr val="002060"/>
                          </a:solidFill>
                          <a:effectLst/>
                        </a:rPr>
                        <a:t>% </a:t>
                      </a:r>
                      <a:r>
                        <a:rPr lang="en-US" sz="3200" dirty="0">
                          <a:solidFill>
                            <a:srgbClr val="002060"/>
                          </a:solidFill>
                          <a:effectLst/>
                        </a:rPr>
                        <a:t>L</a:t>
                      </a:r>
                      <a:r>
                        <a:rPr lang="pl-PL" sz="3200" dirty="0">
                          <a:solidFill>
                            <a:srgbClr val="002060"/>
                          </a:solidFill>
                          <a:effectLst/>
                        </a:rPr>
                        <a:t>ami</a:t>
                      </a:r>
                      <a:endParaRPr lang="en-US" sz="3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976948721"/>
                  </a:ext>
                </a:extLst>
              </a:tr>
              <a:tr h="1057452">
                <a:tc>
                  <a:txBody>
                    <a:bodyPr/>
                    <a:lstStyle/>
                    <a:p>
                      <a:pPr marL="0" marR="0" algn="just">
                        <a:lnSpc>
                          <a:spcPct val="150000"/>
                        </a:lnSpc>
                        <a:spcBef>
                          <a:spcPts val="0"/>
                        </a:spcBef>
                        <a:spcAft>
                          <a:spcPts val="0"/>
                        </a:spcAft>
                      </a:pPr>
                      <a:r>
                        <a:rPr lang="pl-PL" sz="3200" dirty="0">
                          <a:effectLst/>
                        </a:rPr>
                        <a:t>Barabara Kuu</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0"/>
                        </a:spcAft>
                      </a:pPr>
                      <a:r>
                        <a:rPr lang="pl-PL" sz="3200" dirty="0">
                          <a:effectLst/>
                        </a:rPr>
                        <a:t>9,332.32</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1000"/>
                        </a:spcAft>
                      </a:pPr>
                      <a:r>
                        <a:rPr lang="pl-PL" sz="3200" dirty="0">
                          <a:effectLst/>
                        </a:rPr>
                        <a:t>2,890.72</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1000"/>
                        </a:spcAft>
                      </a:pPr>
                      <a:r>
                        <a:rPr lang="pl-PL" sz="3200" dirty="0">
                          <a:effectLst/>
                        </a:rPr>
                        <a:t>12,223.04</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1000"/>
                        </a:spcAft>
                      </a:pPr>
                      <a:r>
                        <a:rPr lang="pl-PL" sz="3200" dirty="0">
                          <a:solidFill>
                            <a:srgbClr val="002060"/>
                          </a:solidFill>
                          <a:effectLst/>
                        </a:rPr>
                        <a:t>76.4%</a:t>
                      </a:r>
                      <a:endParaRPr lang="en-US" sz="3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48547073"/>
                  </a:ext>
                </a:extLst>
              </a:tr>
              <a:tr h="890043">
                <a:tc>
                  <a:txBody>
                    <a:bodyPr/>
                    <a:lstStyle/>
                    <a:p>
                      <a:pPr marL="0" marR="0" algn="just">
                        <a:lnSpc>
                          <a:spcPct val="150000"/>
                        </a:lnSpc>
                        <a:spcBef>
                          <a:spcPts val="0"/>
                        </a:spcBef>
                        <a:spcAft>
                          <a:spcPts val="0"/>
                        </a:spcAft>
                      </a:pPr>
                      <a:r>
                        <a:rPr lang="en-US" sz="3200" dirty="0" err="1">
                          <a:effectLst/>
                          <a:highlight>
                            <a:srgbClr val="C2C923"/>
                          </a:highlight>
                        </a:rPr>
                        <a:t>Barabara</a:t>
                      </a:r>
                      <a:r>
                        <a:rPr lang="en-US" sz="3200" dirty="0">
                          <a:effectLst/>
                          <a:highlight>
                            <a:srgbClr val="C2C923"/>
                          </a:highlight>
                        </a:rPr>
                        <a:t> za </a:t>
                      </a:r>
                      <a:r>
                        <a:rPr lang="en-US" sz="3200" dirty="0" err="1">
                          <a:effectLst/>
                          <a:highlight>
                            <a:srgbClr val="C2C923"/>
                          </a:highlight>
                        </a:rPr>
                        <a:t>Mikoa</a:t>
                      </a:r>
                      <a:r>
                        <a:rPr lang="en-US" sz="3200" dirty="0">
                          <a:effectLst/>
                          <a:highlight>
                            <a:srgbClr val="C2C923"/>
                          </a:highlight>
                        </a:rPr>
                        <a:t> </a:t>
                      </a:r>
                      <a:endParaRPr lang="en-US" sz="3200" dirty="0">
                        <a:solidFill>
                          <a:srgbClr val="00B050"/>
                        </a:solidFill>
                        <a:effectLst/>
                        <a:highlight>
                          <a:srgbClr val="C2C923"/>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pl-PL" sz="3200" dirty="0">
                          <a:effectLst/>
                          <a:highlight>
                            <a:srgbClr val="C2C923"/>
                          </a:highlight>
                        </a:rPr>
                        <a:t>2,286.90</a:t>
                      </a:r>
                      <a:endParaRPr lang="en-US" sz="3200" dirty="0">
                        <a:solidFill>
                          <a:srgbClr val="00B050"/>
                        </a:solidFill>
                        <a:effectLst/>
                        <a:highlight>
                          <a:srgbClr val="C2C923"/>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highlight>
                            <a:srgbClr val="C2C923"/>
                          </a:highlight>
                        </a:rPr>
                        <a:t>21,559.40</a:t>
                      </a:r>
                      <a:endParaRPr lang="en-US" sz="3200" dirty="0">
                        <a:solidFill>
                          <a:srgbClr val="00B050"/>
                        </a:solidFill>
                        <a:effectLst/>
                        <a:highlight>
                          <a:srgbClr val="C2C923"/>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highlight>
                            <a:srgbClr val="C2C923"/>
                          </a:highlight>
                        </a:rPr>
                        <a:t>23,846.30</a:t>
                      </a:r>
                      <a:endParaRPr lang="en-US" sz="3200" dirty="0">
                        <a:solidFill>
                          <a:srgbClr val="00B050"/>
                        </a:solidFill>
                        <a:effectLst/>
                        <a:highlight>
                          <a:srgbClr val="C2C923"/>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solidFill>
                            <a:srgbClr val="002060"/>
                          </a:solidFill>
                          <a:effectLst/>
                          <a:highlight>
                            <a:srgbClr val="C2C923"/>
                          </a:highlight>
                        </a:rPr>
                        <a:t>9.6%</a:t>
                      </a:r>
                      <a:endParaRPr lang="en-US" sz="3200" dirty="0">
                        <a:solidFill>
                          <a:srgbClr val="002060"/>
                        </a:solidFill>
                        <a:effectLst/>
                        <a:highlight>
                          <a:srgbClr val="C2C923"/>
                        </a:highligh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8548725"/>
                  </a:ext>
                </a:extLst>
              </a:tr>
              <a:tr h="1064473">
                <a:tc>
                  <a:txBody>
                    <a:bodyPr/>
                    <a:lstStyle/>
                    <a:p>
                      <a:pPr marL="0" marR="0" algn="just">
                        <a:lnSpc>
                          <a:spcPct val="150000"/>
                        </a:lnSpc>
                        <a:spcBef>
                          <a:spcPts val="0"/>
                        </a:spcBef>
                        <a:spcAft>
                          <a:spcPts val="0"/>
                        </a:spcAft>
                      </a:pPr>
                      <a:r>
                        <a:rPr lang="pl-PL" sz="3200" dirty="0">
                          <a:effectLst/>
                        </a:rPr>
                        <a:t>Zilizokaimishwa</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pl-PL" sz="3200" dirty="0">
                          <a:effectLst/>
                        </a:rPr>
                        <a:t>57.45</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633.5</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690.95</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solidFill>
                            <a:srgbClr val="002060"/>
                          </a:solidFill>
                          <a:effectLst/>
                        </a:rPr>
                        <a:t>8.3%</a:t>
                      </a:r>
                      <a:endParaRPr lang="en-US" sz="3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06808142"/>
                  </a:ext>
                </a:extLst>
              </a:tr>
              <a:tr h="785873">
                <a:tc>
                  <a:txBody>
                    <a:bodyPr/>
                    <a:lstStyle/>
                    <a:p>
                      <a:pPr marL="0" marR="0" algn="just">
                        <a:lnSpc>
                          <a:spcPct val="150000"/>
                        </a:lnSpc>
                        <a:spcBef>
                          <a:spcPts val="0"/>
                        </a:spcBef>
                        <a:spcAft>
                          <a:spcPts val="0"/>
                        </a:spcAft>
                      </a:pPr>
                      <a:r>
                        <a:rPr lang="pl-PL" sz="3200">
                          <a:effectLst/>
                        </a:rPr>
                        <a:t>Jumla</a:t>
                      </a:r>
                      <a:endParaRPr lang="en-US" sz="32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pl-PL" sz="3200" b="1" dirty="0">
                          <a:effectLst/>
                        </a:rPr>
                        <a:t>11,676.67</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b="1" dirty="0">
                          <a:effectLst/>
                        </a:rPr>
                        <a:t>25,083.62</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b="1" dirty="0">
                          <a:effectLst/>
                        </a:rPr>
                        <a:t>36,760.29</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b="1" dirty="0">
                          <a:solidFill>
                            <a:srgbClr val="002060"/>
                          </a:solidFill>
                          <a:effectLst/>
                        </a:rPr>
                        <a:t>31.8%</a:t>
                      </a:r>
                      <a:endParaRPr lang="en-US" sz="32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79526925"/>
                  </a:ext>
                </a:extLst>
              </a:tr>
            </a:tbl>
          </a:graphicData>
        </a:graphic>
      </p:graphicFrame>
      <p:pic>
        <p:nvPicPr>
          <p:cNvPr id="5"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679" y="2"/>
            <a:ext cx="1002991" cy="117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Google Shape;874;p29">
            <a:extLst>
              <a:ext uri="{FF2B5EF4-FFF2-40B4-BE49-F238E27FC236}">
                <a16:creationId xmlns:a16="http://schemas.microsoft.com/office/drawing/2014/main" id="{147497D0-7662-4CE5-9C34-3A83499C9024}"/>
              </a:ext>
            </a:extLst>
          </p:cNvPr>
          <p:cNvSpPr/>
          <p:nvPr/>
        </p:nvSpPr>
        <p:spPr>
          <a:xfrm>
            <a:off x="-5542" y="48977"/>
            <a:ext cx="12497710" cy="3032214"/>
          </a:xfrm>
          <a:custGeom>
            <a:avLst/>
            <a:gdLst/>
            <a:ahLst/>
            <a:cxnLst/>
            <a:rect l="l" t="t" r="r" b="b"/>
            <a:pathLst>
              <a:path w="285370" h="94631" extrusionOk="0">
                <a:moveTo>
                  <a:pt x="143269" y="0"/>
                </a:moveTo>
                <a:cubicBezTo>
                  <a:pt x="134327" y="0"/>
                  <a:pt x="125921" y="3489"/>
                  <a:pt x="119599" y="9811"/>
                </a:cubicBezTo>
                <a:cubicBezTo>
                  <a:pt x="113277" y="16133"/>
                  <a:pt x="109788" y="24539"/>
                  <a:pt x="109788" y="33481"/>
                </a:cubicBezTo>
                <a:cubicBezTo>
                  <a:pt x="109788" y="42422"/>
                  <a:pt x="113277" y="50828"/>
                  <a:pt x="119599" y="57150"/>
                </a:cubicBezTo>
                <a:lnTo>
                  <a:pt x="120801" y="58222"/>
                </a:lnTo>
                <a:cubicBezTo>
                  <a:pt x="123980" y="61448"/>
                  <a:pt x="125731" y="65711"/>
                  <a:pt x="125731" y="70235"/>
                </a:cubicBezTo>
                <a:cubicBezTo>
                  <a:pt x="125731" y="74807"/>
                  <a:pt x="123957" y="79093"/>
                  <a:pt x="120730" y="82320"/>
                </a:cubicBezTo>
                <a:cubicBezTo>
                  <a:pt x="117503" y="85558"/>
                  <a:pt x="113205" y="87332"/>
                  <a:pt x="108633" y="87332"/>
                </a:cubicBezTo>
                <a:cubicBezTo>
                  <a:pt x="104073" y="87332"/>
                  <a:pt x="99775" y="85558"/>
                  <a:pt x="96548" y="82320"/>
                </a:cubicBezTo>
                <a:cubicBezTo>
                  <a:pt x="93322" y="79093"/>
                  <a:pt x="91536" y="74807"/>
                  <a:pt x="91536" y="70235"/>
                </a:cubicBezTo>
                <a:cubicBezTo>
                  <a:pt x="91536" y="65663"/>
                  <a:pt x="93322" y="61377"/>
                  <a:pt x="96548" y="58138"/>
                </a:cubicBezTo>
                <a:lnTo>
                  <a:pt x="96763" y="57936"/>
                </a:lnTo>
                <a:lnTo>
                  <a:pt x="97275" y="57210"/>
                </a:lnTo>
                <a:cubicBezTo>
                  <a:pt x="100049" y="54317"/>
                  <a:pt x="101573" y="50530"/>
                  <a:pt x="101573" y="46506"/>
                </a:cubicBezTo>
                <a:cubicBezTo>
                  <a:pt x="101573" y="42386"/>
                  <a:pt x="99977" y="38505"/>
                  <a:pt x="97048" y="35588"/>
                </a:cubicBezTo>
                <a:cubicBezTo>
                  <a:pt x="94131" y="32671"/>
                  <a:pt x="90262" y="31064"/>
                  <a:pt x="86130" y="31064"/>
                </a:cubicBezTo>
                <a:lnTo>
                  <a:pt x="1" y="31064"/>
                </a:lnTo>
                <a:lnTo>
                  <a:pt x="1" y="38362"/>
                </a:lnTo>
                <a:lnTo>
                  <a:pt x="86130" y="38362"/>
                </a:lnTo>
                <a:cubicBezTo>
                  <a:pt x="88309" y="38362"/>
                  <a:pt x="90357" y="39208"/>
                  <a:pt x="91893" y="40743"/>
                </a:cubicBezTo>
                <a:cubicBezTo>
                  <a:pt x="93441" y="42291"/>
                  <a:pt x="94286" y="44327"/>
                  <a:pt x="94286" y="46506"/>
                </a:cubicBezTo>
                <a:cubicBezTo>
                  <a:pt x="94286" y="48685"/>
                  <a:pt x="93441" y="50733"/>
                  <a:pt x="91893" y="52281"/>
                </a:cubicBezTo>
                <a:lnTo>
                  <a:pt x="91679" y="52483"/>
                </a:lnTo>
                <a:lnTo>
                  <a:pt x="91167" y="53209"/>
                </a:lnTo>
                <a:cubicBezTo>
                  <a:pt x="86702" y="57793"/>
                  <a:pt x="84249" y="63818"/>
                  <a:pt x="84249" y="70235"/>
                </a:cubicBezTo>
                <a:cubicBezTo>
                  <a:pt x="84249" y="76748"/>
                  <a:pt x="86785" y="82880"/>
                  <a:pt x="91393" y="87487"/>
                </a:cubicBezTo>
                <a:cubicBezTo>
                  <a:pt x="96001" y="92095"/>
                  <a:pt x="102121" y="94631"/>
                  <a:pt x="108633" y="94631"/>
                </a:cubicBezTo>
                <a:cubicBezTo>
                  <a:pt x="115146" y="94631"/>
                  <a:pt x="121278" y="92095"/>
                  <a:pt x="125885" y="87487"/>
                </a:cubicBezTo>
                <a:cubicBezTo>
                  <a:pt x="130493" y="82880"/>
                  <a:pt x="133029" y="76748"/>
                  <a:pt x="133029" y="70235"/>
                </a:cubicBezTo>
                <a:cubicBezTo>
                  <a:pt x="133029" y="63722"/>
                  <a:pt x="130493" y="57591"/>
                  <a:pt x="125885" y="52983"/>
                </a:cubicBezTo>
                <a:lnTo>
                  <a:pt x="124671" y="51911"/>
                </a:lnTo>
                <a:cubicBezTo>
                  <a:pt x="119777" y="46982"/>
                  <a:pt x="117087" y="40434"/>
                  <a:pt x="117087" y="33481"/>
                </a:cubicBezTo>
                <a:cubicBezTo>
                  <a:pt x="117087" y="26480"/>
                  <a:pt x="119813" y="19908"/>
                  <a:pt x="124754" y="14966"/>
                </a:cubicBezTo>
                <a:cubicBezTo>
                  <a:pt x="129695" y="10013"/>
                  <a:pt x="136280" y="7299"/>
                  <a:pt x="143269" y="7299"/>
                </a:cubicBezTo>
                <a:cubicBezTo>
                  <a:pt x="150269" y="7299"/>
                  <a:pt x="156842" y="10013"/>
                  <a:pt x="161783" y="14966"/>
                </a:cubicBezTo>
                <a:cubicBezTo>
                  <a:pt x="166736" y="19908"/>
                  <a:pt x="169450" y="26480"/>
                  <a:pt x="169450" y="33481"/>
                </a:cubicBezTo>
                <a:cubicBezTo>
                  <a:pt x="169450" y="40422"/>
                  <a:pt x="166771" y="46947"/>
                  <a:pt x="161902" y="51876"/>
                </a:cubicBezTo>
                <a:lnTo>
                  <a:pt x="160866" y="52733"/>
                </a:lnTo>
                <a:lnTo>
                  <a:pt x="160628" y="52959"/>
                </a:lnTo>
                <a:cubicBezTo>
                  <a:pt x="156020" y="57567"/>
                  <a:pt x="153484" y="63699"/>
                  <a:pt x="153484" y="70211"/>
                </a:cubicBezTo>
                <a:cubicBezTo>
                  <a:pt x="153484" y="76724"/>
                  <a:pt x="156020" y="82856"/>
                  <a:pt x="160628" y="87452"/>
                </a:cubicBezTo>
                <a:cubicBezTo>
                  <a:pt x="165236" y="92059"/>
                  <a:pt x="171355" y="94595"/>
                  <a:pt x="177868" y="94595"/>
                </a:cubicBezTo>
                <a:cubicBezTo>
                  <a:pt x="184381" y="94595"/>
                  <a:pt x="190513" y="92059"/>
                  <a:pt x="195120" y="87452"/>
                </a:cubicBezTo>
                <a:cubicBezTo>
                  <a:pt x="199728" y="82856"/>
                  <a:pt x="202264" y="76724"/>
                  <a:pt x="202264" y="70211"/>
                </a:cubicBezTo>
                <a:cubicBezTo>
                  <a:pt x="202264" y="63794"/>
                  <a:pt x="199811" y="57769"/>
                  <a:pt x="195335" y="53185"/>
                </a:cubicBezTo>
                <a:lnTo>
                  <a:pt x="194823" y="52459"/>
                </a:lnTo>
                <a:lnTo>
                  <a:pt x="194608" y="52245"/>
                </a:lnTo>
                <a:cubicBezTo>
                  <a:pt x="193072" y="50709"/>
                  <a:pt x="192227" y="48661"/>
                  <a:pt x="192227" y="46482"/>
                </a:cubicBezTo>
                <a:cubicBezTo>
                  <a:pt x="192227" y="44303"/>
                  <a:pt x="193072" y="42256"/>
                  <a:pt x="194608" y="40720"/>
                </a:cubicBezTo>
                <a:cubicBezTo>
                  <a:pt x="196144" y="39184"/>
                  <a:pt x="198192" y="38338"/>
                  <a:pt x="200371" y="38338"/>
                </a:cubicBezTo>
                <a:lnTo>
                  <a:pt x="285370" y="38338"/>
                </a:lnTo>
                <a:lnTo>
                  <a:pt x="285370" y="31040"/>
                </a:lnTo>
                <a:lnTo>
                  <a:pt x="200371" y="31040"/>
                </a:lnTo>
                <a:cubicBezTo>
                  <a:pt x="196251" y="31040"/>
                  <a:pt x="192370" y="32647"/>
                  <a:pt x="189453" y="35564"/>
                </a:cubicBezTo>
                <a:cubicBezTo>
                  <a:pt x="186536" y="38481"/>
                  <a:pt x="184929" y="42363"/>
                  <a:pt x="184929" y="46482"/>
                </a:cubicBezTo>
                <a:cubicBezTo>
                  <a:pt x="184929" y="50507"/>
                  <a:pt x="186453" y="54293"/>
                  <a:pt x="189227" y="57174"/>
                </a:cubicBezTo>
                <a:lnTo>
                  <a:pt x="189751" y="57900"/>
                </a:lnTo>
                <a:lnTo>
                  <a:pt x="189965" y="58115"/>
                </a:lnTo>
                <a:cubicBezTo>
                  <a:pt x="193191" y="61353"/>
                  <a:pt x="194965" y="65639"/>
                  <a:pt x="194965" y="70211"/>
                </a:cubicBezTo>
                <a:cubicBezTo>
                  <a:pt x="194965" y="74771"/>
                  <a:pt x="193191" y="79070"/>
                  <a:pt x="189965" y="82296"/>
                </a:cubicBezTo>
                <a:cubicBezTo>
                  <a:pt x="186726" y="85535"/>
                  <a:pt x="182440" y="87309"/>
                  <a:pt x="177868" y="87309"/>
                </a:cubicBezTo>
                <a:cubicBezTo>
                  <a:pt x="173308" y="87309"/>
                  <a:pt x="169010" y="85535"/>
                  <a:pt x="165783" y="82296"/>
                </a:cubicBezTo>
                <a:cubicBezTo>
                  <a:pt x="162557" y="79070"/>
                  <a:pt x="160771" y="74771"/>
                  <a:pt x="160771" y="70211"/>
                </a:cubicBezTo>
                <a:cubicBezTo>
                  <a:pt x="160771" y="65699"/>
                  <a:pt x="162509" y="61448"/>
                  <a:pt x="165664" y="58234"/>
                </a:cubicBezTo>
                <a:lnTo>
                  <a:pt x="166700" y="57376"/>
                </a:lnTo>
                <a:lnTo>
                  <a:pt x="166938" y="57150"/>
                </a:lnTo>
                <a:cubicBezTo>
                  <a:pt x="173272" y="50828"/>
                  <a:pt x="176749" y="42422"/>
                  <a:pt x="176749" y="33481"/>
                </a:cubicBezTo>
                <a:cubicBezTo>
                  <a:pt x="176749" y="24539"/>
                  <a:pt x="173260" y="16133"/>
                  <a:pt x="166938" y="9811"/>
                </a:cubicBezTo>
                <a:cubicBezTo>
                  <a:pt x="160616" y="3489"/>
                  <a:pt x="152210" y="0"/>
                  <a:pt x="143269" y="0"/>
                </a:cubicBezTo>
                <a:close/>
              </a:path>
            </a:pathLst>
          </a:cu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875;p29">
            <a:extLst>
              <a:ext uri="{FF2B5EF4-FFF2-40B4-BE49-F238E27FC236}">
                <a16:creationId xmlns:a16="http://schemas.microsoft.com/office/drawing/2014/main" id="{46C4F96E-FC88-4214-B52E-B1D8766977A2}"/>
              </a:ext>
            </a:extLst>
          </p:cNvPr>
          <p:cNvSpPr/>
          <p:nvPr/>
        </p:nvSpPr>
        <p:spPr>
          <a:xfrm>
            <a:off x="0" y="146450"/>
            <a:ext cx="12492167" cy="2837267"/>
          </a:xfrm>
          <a:custGeom>
            <a:avLst/>
            <a:gdLst/>
            <a:ahLst/>
            <a:cxnLst/>
            <a:rect l="l" t="t" r="r" b="b"/>
            <a:pathLst>
              <a:path w="270654" h="88547" extrusionOk="0">
                <a:moveTo>
                  <a:pt x="135875" y="0"/>
                </a:moveTo>
                <a:cubicBezTo>
                  <a:pt x="134863" y="0"/>
                  <a:pt x="133850" y="60"/>
                  <a:pt x="132838" y="155"/>
                </a:cubicBezTo>
                <a:lnTo>
                  <a:pt x="132958" y="1370"/>
                </a:lnTo>
                <a:cubicBezTo>
                  <a:pt x="133922" y="1274"/>
                  <a:pt x="134910" y="1215"/>
                  <a:pt x="135875" y="1215"/>
                </a:cubicBezTo>
                <a:lnTo>
                  <a:pt x="135886" y="1215"/>
                </a:lnTo>
                <a:cubicBezTo>
                  <a:pt x="136506" y="1215"/>
                  <a:pt x="137125" y="1239"/>
                  <a:pt x="137744" y="1274"/>
                </a:cubicBezTo>
                <a:lnTo>
                  <a:pt x="137827" y="72"/>
                </a:lnTo>
                <a:cubicBezTo>
                  <a:pt x="137184" y="24"/>
                  <a:pt x="136529" y="0"/>
                  <a:pt x="135886" y="0"/>
                </a:cubicBezTo>
                <a:close/>
                <a:moveTo>
                  <a:pt x="142756" y="786"/>
                </a:moveTo>
                <a:lnTo>
                  <a:pt x="142483" y="1977"/>
                </a:lnTo>
                <a:cubicBezTo>
                  <a:pt x="144042" y="2334"/>
                  <a:pt x="145578" y="2822"/>
                  <a:pt x="147055" y="3429"/>
                </a:cubicBezTo>
                <a:lnTo>
                  <a:pt x="147519" y="2310"/>
                </a:lnTo>
                <a:cubicBezTo>
                  <a:pt x="145983" y="1679"/>
                  <a:pt x="144388" y="1167"/>
                  <a:pt x="142756" y="786"/>
                </a:cubicBezTo>
                <a:close/>
                <a:moveTo>
                  <a:pt x="127933" y="1048"/>
                </a:moveTo>
                <a:cubicBezTo>
                  <a:pt x="126326" y="1489"/>
                  <a:pt x="124754" y="2048"/>
                  <a:pt x="123242" y="2739"/>
                </a:cubicBezTo>
                <a:lnTo>
                  <a:pt x="123742" y="3846"/>
                </a:lnTo>
                <a:cubicBezTo>
                  <a:pt x="125195" y="3191"/>
                  <a:pt x="126707" y="2644"/>
                  <a:pt x="128255" y="2227"/>
                </a:cubicBezTo>
                <a:lnTo>
                  <a:pt x="127933" y="1048"/>
                </a:lnTo>
                <a:close/>
                <a:moveTo>
                  <a:pt x="151948" y="4584"/>
                </a:moveTo>
                <a:lnTo>
                  <a:pt x="151305" y="5620"/>
                </a:lnTo>
                <a:cubicBezTo>
                  <a:pt x="152662" y="6465"/>
                  <a:pt x="153948" y="7418"/>
                  <a:pt x="155151" y="8478"/>
                </a:cubicBezTo>
                <a:lnTo>
                  <a:pt x="155948" y="7561"/>
                </a:lnTo>
                <a:cubicBezTo>
                  <a:pt x="154698" y="6465"/>
                  <a:pt x="153353" y="5465"/>
                  <a:pt x="151948" y="4584"/>
                </a:cubicBezTo>
                <a:close/>
                <a:moveTo>
                  <a:pt x="118896" y="5180"/>
                </a:moveTo>
                <a:cubicBezTo>
                  <a:pt x="117515" y="6096"/>
                  <a:pt x="116205" y="7144"/>
                  <a:pt x="115003" y="8287"/>
                </a:cubicBezTo>
                <a:lnTo>
                  <a:pt x="115836" y="9180"/>
                </a:lnTo>
                <a:cubicBezTo>
                  <a:pt x="116991" y="8085"/>
                  <a:pt x="118253" y="7073"/>
                  <a:pt x="119575" y="6180"/>
                </a:cubicBezTo>
                <a:lnTo>
                  <a:pt x="118896" y="5180"/>
                </a:lnTo>
                <a:close/>
                <a:moveTo>
                  <a:pt x="159425" y="11145"/>
                </a:moveTo>
                <a:lnTo>
                  <a:pt x="158485" y="11919"/>
                </a:lnTo>
                <a:cubicBezTo>
                  <a:pt x="159497" y="13157"/>
                  <a:pt x="160413" y="14478"/>
                  <a:pt x="161211" y="15859"/>
                </a:cubicBezTo>
                <a:lnTo>
                  <a:pt x="162259" y="15240"/>
                </a:lnTo>
                <a:cubicBezTo>
                  <a:pt x="161425" y="13812"/>
                  <a:pt x="160473" y="12431"/>
                  <a:pt x="159425" y="11145"/>
                </a:cubicBezTo>
                <a:close/>
                <a:moveTo>
                  <a:pt x="111657" y="12002"/>
                </a:moveTo>
                <a:cubicBezTo>
                  <a:pt x="110645" y="13323"/>
                  <a:pt x="109740" y="14728"/>
                  <a:pt x="108966" y="16193"/>
                </a:cubicBezTo>
                <a:lnTo>
                  <a:pt x="110038" y="16764"/>
                </a:lnTo>
                <a:cubicBezTo>
                  <a:pt x="110788" y="15359"/>
                  <a:pt x="111657" y="14002"/>
                  <a:pt x="112622" y="12740"/>
                </a:cubicBezTo>
                <a:lnTo>
                  <a:pt x="111657" y="12002"/>
                </a:lnTo>
                <a:close/>
                <a:moveTo>
                  <a:pt x="164390" y="19753"/>
                </a:moveTo>
                <a:lnTo>
                  <a:pt x="163247" y="20181"/>
                </a:lnTo>
                <a:cubicBezTo>
                  <a:pt x="163807" y="21670"/>
                  <a:pt x="164247" y="23218"/>
                  <a:pt x="164557" y="24789"/>
                </a:cubicBezTo>
                <a:lnTo>
                  <a:pt x="165747" y="24551"/>
                </a:lnTo>
                <a:cubicBezTo>
                  <a:pt x="165426" y="22920"/>
                  <a:pt x="164962" y="21313"/>
                  <a:pt x="164390" y="19753"/>
                </a:cubicBezTo>
                <a:close/>
                <a:moveTo>
                  <a:pt x="107002" y="20777"/>
                </a:moveTo>
                <a:cubicBezTo>
                  <a:pt x="106478" y="22360"/>
                  <a:pt x="106085" y="23980"/>
                  <a:pt x="105823" y="25623"/>
                </a:cubicBezTo>
                <a:lnTo>
                  <a:pt x="107014" y="25813"/>
                </a:lnTo>
                <a:cubicBezTo>
                  <a:pt x="107276" y="24241"/>
                  <a:pt x="107657" y="22682"/>
                  <a:pt x="108157" y="21170"/>
                </a:cubicBezTo>
                <a:lnTo>
                  <a:pt x="107002" y="20777"/>
                </a:lnTo>
                <a:close/>
                <a:moveTo>
                  <a:pt x="197251" y="31040"/>
                </a:moveTo>
                <a:lnTo>
                  <a:pt x="197251" y="32254"/>
                </a:lnTo>
                <a:lnTo>
                  <a:pt x="202145" y="32254"/>
                </a:lnTo>
                <a:lnTo>
                  <a:pt x="202145" y="31040"/>
                </a:lnTo>
                <a:close/>
                <a:moveTo>
                  <a:pt x="207038" y="31040"/>
                </a:moveTo>
                <a:lnTo>
                  <a:pt x="207038" y="32254"/>
                </a:lnTo>
                <a:lnTo>
                  <a:pt x="211932" y="32254"/>
                </a:lnTo>
                <a:lnTo>
                  <a:pt x="211932" y="31040"/>
                </a:lnTo>
                <a:close/>
                <a:moveTo>
                  <a:pt x="216825" y="31040"/>
                </a:moveTo>
                <a:lnTo>
                  <a:pt x="216825" y="32254"/>
                </a:lnTo>
                <a:lnTo>
                  <a:pt x="221719" y="32254"/>
                </a:lnTo>
                <a:lnTo>
                  <a:pt x="221719" y="31040"/>
                </a:lnTo>
                <a:close/>
                <a:moveTo>
                  <a:pt x="226612" y="31040"/>
                </a:moveTo>
                <a:lnTo>
                  <a:pt x="226612" y="32254"/>
                </a:lnTo>
                <a:lnTo>
                  <a:pt x="231506" y="32254"/>
                </a:lnTo>
                <a:lnTo>
                  <a:pt x="231506" y="31040"/>
                </a:lnTo>
                <a:close/>
                <a:moveTo>
                  <a:pt x="236399" y="31040"/>
                </a:moveTo>
                <a:lnTo>
                  <a:pt x="236399" y="32254"/>
                </a:lnTo>
                <a:lnTo>
                  <a:pt x="241292" y="32254"/>
                </a:lnTo>
                <a:lnTo>
                  <a:pt x="241292" y="31040"/>
                </a:lnTo>
                <a:close/>
                <a:moveTo>
                  <a:pt x="246186" y="31040"/>
                </a:moveTo>
                <a:lnTo>
                  <a:pt x="246186" y="32254"/>
                </a:lnTo>
                <a:lnTo>
                  <a:pt x="251079" y="32254"/>
                </a:lnTo>
                <a:lnTo>
                  <a:pt x="251079" y="31040"/>
                </a:lnTo>
                <a:close/>
                <a:moveTo>
                  <a:pt x="255973" y="31040"/>
                </a:moveTo>
                <a:lnTo>
                  <a:pt x="255973" y="32254"/>
                </a:lnTo>
                <a:lnTo>
                  <a:pt x="260866" y="32254"/>
                </a:lnTo>
                <a:lnTo>
                  <a:pt x="260866" y="31040"/>
                </a:lnTo>
                <a:close/>
                <a:moveTo>
                  <a:pt x="265760" y="31040"/>
                </a:moveTo>
                <a:lnTo>
                  <a:pt x="265760" y="32254"/>
                </a:lnTo>
                <a:lnTo>
                  <a:pt x="270653" y="32254"/>
                </a:lnTo>
                <a:lnTo>
                  <a:pt x="270653" y="31040"/>
                </a:lnTo>
                <a:close/>
                <a:moveTo>
                  <a:pt x="0" y="31064"/>
                </a:moveTo>
                <a:lnTo>
                  <a:pt x="0" y="32278"/>
                </a:lnTo>
                <a:lnTo>
                  <a:pt x="4894" y="32278"/>
                </a:lnTo>
                <a:lnTo>
                  <a:pt x="4894" y="31064"/>
                </a:lnTo>
                <a:close/>
                <a:moveTo>
                  <a:pt x="9787" y="31064"/>
                </a:moveTo>
                <a:lnTo>
                  <a:pt x="9787" y="32278"/>
                </a:lnTo>
                <a:lnTo>
                  <a:pt x="14681" y="32278"/>
                </a:lnTo>
                <a:lnTo>
                  <a:pt x="14681" y="31064"/>
                </a:lnTo>
                <a:close/>
                <a:moveTo>
                  <a:pt x="19574" y="31064"/>
                </a:moveTo>
                <a:lnTo>
                  <a:pt x="19574" y="32278"/>
                </a:lnTo>
                <a:lnTo>
                  <a:pt x="24468" y="32278"/>
                </a:lnTo>
                <a:lnTo>
                  <a:pt x="24468" y="31064"/>
                </a:lnTo>
                <a:close/>
                <a:moveTo>
                  <a:pt x="29361" y="31064"/>
                </a:moveTo>
                <a:lnTo>
                  <a:pt x="29361" y="32278"/>
                </a:lnTo>
                <a:lnTo>
                  <a:pt x="34255" y="32278"/>
                </a:lnTo>
                <a:lnTo>
                  <a:pt x="34255" y="31064"/>
                </a:lnTo>
                <a:close/>
                <a:moveTo>
                  <a:pt x="39148" y="31064"/>
                </a:moveTo>
                <a:lnTo>
                  <a:pt x="39148" y="32278"/>
                </a:lnTo>
                <a:lnTo>
                  <a:pt x="44042" y="32278"/>
                </a:lnTo>
                <a:lnTo>
                  <a:pt x="44042" y="31064"/>
                </a:lnTo>
                <a:close/>
                <a:moveTo>
                  <a:pt x="48935" y="31064"/>
                </a:moveTo>
                <a:lnTo>
                  <a:pt x="48935" y="32278"/>
                </a:lnTo>
                <a:lnTo>
                  <a:pt x="53829" y="32278"/>
                </a:lnTo>
                <a:lnTo>
                  <a:pt x="53829" y="31064"/>
                </a:lnTo>
                <a:close/>
                <a:moveTo>
                  <a:pt x="58722" y="31064"/>
                </a:moveTo>
                <a:lnTo>
                  <a:pt x="58722" y="32278"/>
                </a:lnTo>
                <a:lnTo>
                  <a:pt x="63615" y="32278"/>
                </a:lnTo>
                <a:lnTo>
                  <a:pt x="63615" y="31064"/>
                </a:lnTo>
                <a:close/>
                <a:moveTo>
                  <a:pt x="68509" y="31064"/>
                </a:moveTo>
                <a:lnTo>
                  <a:pt x="68509" y="32278"/>
                </a:lnTo>
                <a:lnTo>
                  <a:pt x="73402" y="32278"/>
                </a:lnTo>
                <a:lnTo>
                  <a:pt x="73402" y="31064"/>
                </a:lnTo>
                <a:close/>
                <a:moveTo>
                  <a:pt x="78296" y="31064"/>
                </a:moveTo>
                <a:lnTo>
                  <a:pt x="78296" y="32278"/>
                </a:lnTo>
                <a:lnTo>
                  <a:pt x="78736" y="32278"/>
                </a:lnTo>
                <a:cubicBezTo>
                  <a:pt x="80153" y="32278"/>
                  <a:pt x="81546" y="32552"/>
                  <a:pt x="82856" y="33064"/>
                </a:cubicBezTo>
                <a:lnTo>
                  <a:pt x="83308" y="31933"/>
                </a:lnTo>
                <a:cubicBezTo>
                  <a:pt x="81844" y="31361"/>
                  <a:pt x="80308" y="31064"/>
                  <a:pt x="78736" y="31064"/>
                </a:cubicBezTo>
                <a:close/>
                <a:moveTo>
                  <a:pt x="192322" y="31064"/>
                </a:moveTo>
                <a:cubicBezTo>
                  <a:pt x="190596" y="31147"/>
                  <a:pt x="188929" y="31588"/>
                  <a:pt x="187381" y="32373"/>
                </a:cubicBezTo>
                <a:lnTo>
                  <a:pt x="187941" y="33457"/>
                </a:lnTo>
                <a:cubicBezTo>
                  <a:pt x="189322" y="32754"/>
                  <a:pt x="190822" y="32350"/>
                  <a:pt x="192394" y="32278"/>
                </a:cubicBezTo>
                <a:lnTo>
                  <a:pt x="192322" y="31064"/>
                </a:lnTo>
                <a:close/>
                <a:moveTo>
                  <a:pt x="166307" y="29516"/>
                </a:moveTo>
                <a:lnTo>
                  <a:pt x="165081" y="29552"/>
                </a:lnTo>
                <a:cubicBezTo>
                  <a:pt x="165092" y="29849"/>
                  <a:pt x="165104" y="30147"/>
                  <a:pt x="165104" y="30445"/>
                </a:cubicBezTo>
                <a:cubicBezTo>
                  <a:pt x="165104" y="31742"/>
                  <a:pt x="165009" y="33052"/>
                  <a:pt x="164842" y="34326"/>
                </a:cubicBezTo>
                <a:lnTo>
                  <a:pt x="166045" y="34493"/>
                </a:lnTo>
                <a:cubicBezTo>
                  <a:pt x="166224" y="33159"/>
                  <a:pt x="166319" y="31790"/>
                  <a:pt x="166319" y="30445"/>
                </a:cubicBezTo>
                <a:cubicBezTo>
                  <a:pt x="166319" y="30135"/>
                  <a:pt x="166307" y="29826"/>
                  <a:pt x="166307" y="29516"/>
                </a:cubicBezTo>
                <a:close/>
                <a:moveTo>
                  <a:pt x="106657" y="30587"/>
                </a:moveTo>
                <a:lnTo>
                  <a:pt x="105442" y="30599"/>
                </a:lnTo>
                <a:cubicBezTo>
                  <a:pt x="105442" y="32254"/>
                  <a:pt x="105597" y="33933"/>
                  <a:pt x="105871" y="35564"/>
                </a:cubicBezTo>
                <a:lnTo>
                  <a:pt x="107073" y="35362"/>
                </a:lnTo>
                <a:cubicBezTo>
                  <a:pt x="106799" y="33790"/>
                  <a:pt x="106657" y="32183"/>
                  <a:pt x="106657" y="30587"/>
                </a:cubicBezTo>
                <a:close/>
                <a:moveTo>
                  <a:pt x="87559" y="34755"/>
                </a:moveTo>
                <a:lnTo>
                  <a:pt x="86702" y="35612"/>
                </a:lnTo>
                <a:cubicBezTo>
                  <a:pt x="87797" y="36719"/>
                  <a:pt x="88642" y="38029"/>
                  <a:pt x="89190" y="39481"/>
                </a:cubicBezTo>
                <a:lnTo>
                  <a:pt x="90333" y="39053"/>
                </a:lnTo>
                <a:cubicBezTo>
                  <a:pt x="89714" y="37434"/>
                  <a:pt x="88785" y="35993"/>
                  <a:pt x="87559" y="34755"/>
                </a:cubicBezTo>
                <a:close/>
                <a:moveTo>
                  <a:pt x="183404" y="35564"/>
                </a:moveTo>
                <a:cubicBezTo>
                  <a:pt x="182297" y="36898"/>
                  <a:pt x="181499" y="38422"/>
                  <a:pt x="181035" y="40089"/>
                </a:cubicBezTo>
                <a:lnTo>
                  <a:pt x="182202" y="40422"/>
                </a:lnTo>
                <a:cubicBezTo>
                  <a:pt x="182630" y="38922"/>
                  <a:pt x="183345" y="37541"/>
                  <a:pt x="184333" y="36338"/>
                </a:cubicBezTo>
                <a:lnTo>
                  <a:pt x="183404" y="35564"/>
                </a:lnTo>
                <a:close/>
                <a:moveTo>
                  <a:pt x="163819" y="39005"/>
                </a:moveTo>
                <a:cubicBezTo>
                  <a:pt x="163354" y="40529"/>
                  <a:pt x="162759" y="42029"/>
                  <a:pt x="162056" y="43458"/>
                </a:cubicBezTo>
                <a:lnTo>
                  <a:pt x="163140" y="43994"/>
                </a:lnTo>
                <a:cubicBezTo>
                  <a:pt x="163878" y="42518"/>
                  <a:pt x="164497" y="40958"/>
                  <a:pt x="164985" y="39362"/>
                </a:cubicBezTo>
                <a:lnTo>
                  <a:pt x="163819" y="39005"/>
                </a:lnTo>
                <a:close/>
                <a:moveTo>
                  <a:pt x="108252" y="40005"/>
                </a:moveTo>
                <a:lnTo>
                  <a:pt x="107109" y="40398"/>
                </a:lnTo>
                <a:cubicBezTo>
                  <a:pt x="107645" y="41970"/>
                  <a:pt x="108323" y="43506"/>
                  <a:pt x="109109" y="44958"/>
                </a:cubicBezTo>
                <a:lnTo>
                  <a:pt x="110181" y="44387"/>
                </a:lnTo>
                <a:cubicBezTo>
                  <a:pt x="109419" y="42982"/>
                  <a:pt x="108776" y="41506"/>
                  <a:pt x="108252" y="40005"/>
                </a:cubicBezTo>
                <a:close/>
                <a:moveTo>
                  <a:pt x="89916" y="44030"/>
                </a:moveTo>
                <a:cubicBezTo>
                  <a:pt x="89833" y="45601"/>
                  <a:pt x="89440" y="47101"/>
                  <a:pt x="88750" y="48494"/>
                </a:cubicBezTo>
                <a:lnTo>
                  <a:pt x="89833" y="49030"/>
                </a:lnTo>
                <a:cubicBezTo>
                  <a:pt x="90607" y="47494"/>
                  <a:pt x="91047" y="45827"/>
                  <a:pt x="91131" y="44089"/>
                </a:cubicBezTo>
                <a:lnTo>
                  <a:pt x="89916" y="44030"/>
                </a:lnTo>
                <a:close/>
                <a:moveTo>
                  <a:pt x="181904" y="45018"/>
                </a:moveTo>
                <a:lnTo>
                  <a:pt x="180690" y="45185"/>
                </a:lnTo>
                <a:cubicBezTo>
                  <a:pt x="180940" y="46911"/>
                  <a:pt x="181523" y="48518"/>
                  <a:pt x="182440" y="49995"/>
                </a:cubicBezTo>
                <a:lnTo>
                  <a:pt x="183464" y="49352"/>
                </a:lnTo>
                <a:cubicBezTo>
                  <a:pt x="182642" y="48030"/>
                  <a:pt x="182118" y="46566"/>
                  <a:pt x="181904" y="45018"/>
                </a:cubicBezTo>
                <a:close/>
                <a:moveTo>
                  <a:pt x="159568" y="47554"/>
                </a:moveTo>
                <a:cubicBezTo>
                  <a:pt x="158675" y="48804"/>
                  <a:pt x="157663" y="49995"/>
                  <a:pt x="156556" y="51090"/>
                </a:cubicBezTo>
                <a:lnTo>
                  <a:pt x="156484" y="51150"/>
                </a:lnTo>
                <a:lnTo>
                  <a:pt x="157270" y="52078"/>
                </a:lnTo>
                <a:lnTo>
                  <a:pt x="157353" y="52007"/>
                </a:lnTo>
                <a:lnTo>
                  <a:pt x="157401" y="51971"/>
                </a:lnTo>
                <a:cubicBezTo>
                  <a:pt x="158544" y="50816"/>
                  <a:pt x="159616" y="49578"/>
                  <a:pt x="160556" y="48268"/>
                </a:cubicBezTo>
                <a:lnTo>
                  <a:pt x="159568" y="47554"/>
                </a:lnTo>
                <a:close/>
                <a:moveTo>
                  <a:pt x="112800" y="48387"/>
                </a:moveTo>
                <a:lnTo>
                  <a:pt x="111848" y="49137"/>
                </a:lnTo>
                <a:cubicBezTo>
                  <a:pt x="112622" y="50126"/>
                  <a:pt x="113455" y="51078"/>
                  <a:pt x="114348" y="51971"/>
                </a:cubicBezTo>
                <a:lnTo>
                  <a:pt x="115265" y="52769"/>
                </a:lnTo>
                <a:lnTo>
                  <a:pt x="116074" y="51864"/>
                </a:lnTo>
                <a:lnTo>
                  <a:pt x="115193" y="51090"/>
                </a:lnTo>
                <a:cubicBezTo>
                  <a:pt x="114348" y="50245"/>
                  <a:pt x="113538" y="49328"/>
                  <a:pt x="112800" y="48387"/>
                </a:cubicBezTo>
                <a:close/>
                <a:moveTo>
                  <a:pt x="85975" y="52269"/>
                </a:moveTo>
                <a:cubicBezTo>
                  <a:pt x="84797" y="53471"/>
                  <a:pt x="83761" y="54817"/>
                  <a:pt x="82904" y="56245"/>
                </a:cubicBezTo>
                <a:lnTo>
                  <a:pt x="83951" y="56876"/>
                </a:lnTo>
                <a:cubicBezTo>
                  <a:pt x="84761" y="55519"/>
                  <a:pt x="85737" y="54257"/>
                  <a:pt x="86845" y="53114"/>
                </a:cubicBezTo>
                <a:lnTo>
                  <a:pt x="85975" y="52269"/>
                </a:lnTo>
                <a:close/>
                <a:moveTo>
                  <a:pt x="186500" y="53055"/>
                </a:moveTo>
                <a:lnTo>
                  <a:pt x="185583" y="53852"/>
                </a:lnTo>
                <a:cubicBezTo>
                  <a:pt x="186631" y="55043"/>
                  <a:pt x="187548" y="56353"/>
                  <a:pt x="188286" y="57758"/>
                </a:cubicBezTo>
                <a:lnTo>
                  <a:pt x="189357" y="57186"/>
                </a:lnTo>
                <a:cubicBezTo>
                  <a:pt x="188572" y="55698"/>
                  <a:pt x="187607" y="54317"/>
                  <a:pt x="186500" y="53055"/>
                </a:cubicBezTo>
                <a:close/>
                <a:moveTo>
                  <a:pt x="153055" y="54817"/>
                </a:moveTo>
                <a:cubicBezTo>
                  <a:pt x="152079" y="56186"/>
                  <a:pt x="151269" y="57674"/>
                  <a:pt x="150650" y="59234"/>
                </a:cubicBezTo>
                <a:lnTo>
                  <a:pt x="151781" y="59686"/>
                </a:lnTo>
                <a:cubicBezTo>
                  <a:pt x="152365" y="58222"/>
                  <a:pt x="153127" y="56817"/>
                  <a:pt x="154043" y="55531"/>
                </a:cubicBezTo>
                <a:lnTo>
                  <a:pt x="153055" y="54817"/>
                </a:lnTo>
                <a:close/>
                <a:moveTo>
                  <a:pt x="119277" y="55769"/>
                </a:moveTo>
                <a:lnTo>
                  <a:pt x="118253" y="56412"/>
                </a:lnTo>
                <a:cubicBezTo>
                  <a:pt x="119099" y="57746"/>
                  <a:pt x="119789" y="59186"/>
                  <a:pt x="120301" y="60686"/>
                </a:cubicBezTo>
                <a:lnTo>
                  <a:pt x="121456" y="60294"/>
                </a:lnTo>
                <a:cubicBezTo>
                  <a:pt x="120908" y="58710"/>
                  <a:pt x="120182" y="57186"/>
                  <a:pt x="119277" y="55769"/>
                </a:cubicBezTo>
                <a:close/>
                <a:moveTo>
                  <a:pt x="80856" y="60829"/>
                </a:moveTo>
                <a:cubicBezTo>
                  <a:pt x="80356" y="62437"/>
                  <a:pt x="80046" y="64092"/>
                  <a:pt x="79939" y="65770"/>
                </a:cubicBezTo>
                <a:lnTo>
                  <a:pt x="81153" y="65854"/>
                </a:lnTo>
                <a:cubicBezTo>
                  <a:pt x="81249" y="64270"/>
                  <a:pt x="81546" y="62710"/>
                  <a:pt x="82011" y="61198"/>
                </a:cubicBezTo>
                <a:lnTo>
                  <a:pt x="80856" y="60829"/>
                </a:lnTo>
                <a:close/>
                <a:moveTo>
                  <a:pt x="191167" y="61877"/>
                </a:moveTo>
                <a:lnTo>
                  <a:pt x="189988" y="62175"/>
                </a:lnTo>
                <a:cubicBezTo>
                  <a:pt x="190381" y="63699"/>
                  <a:pt x="190584" y="65282"/>
                  <a:pt x="190608" y="66866"/>
                </a:cubicBezTo>
                <a:lnTo>
                  <a:pt x="191822" y="66854"/>
                </a:lnTo>
                <a:cubicBezTo>
                  <a:pt x="191798" y="65175"/>
                  <a:pt x="191584" y="63496"/>
                  <a:pt x="191167" y="61877"/>
                </a:cubicBezTo>
                <a:close/>
                <a:moveTo>
                  <a:pt x="149352" y="64092"/>
                </a:moveTo>
                <a:cubicBezTo>
                  <a:pt x="149198" y="65104"/>
                  <a:pt x="149126" y="66139"/>
                  <a:pt x="149126" y="67175"/>
                </a:cubicBezTo>
                <a:cubicBezTo>
                  <a:pt x="149126" y="67818"/>
                  <a:pt x="149150" y="68473"/>
                  <a:pt x="149210" y="69104"/>
                </a:cubicBezTo>
                <a:lnTo>
                  <a:pt x="150424" y="68997"/>
                </a:lnTo>
                <a:cubicBezTo>
                  <a:pt x="150364" y="68390"/>
                  <a:pt x="150341" y="67783"/>
                  <a:pt x="150341" y="67175"/>
                </a:cubicBezTo>
                <a:cubicBezTo>
                  <a:pt x="150341" y="66199"/>
                  <a:pt x="150412" y="65223"/>
                  <a:pt x="150555" y="64258"/>
                </a:cubicBezTo>
                <a:lnTo>
                  <a:pt x="149352" y="64092"/>
                </a:lnTo>
                <a:close/>
                <a:moveTo>
                  <a:pt x="122504" y="65211"/>
                </a:moveTo>
                <a:lnTo>
                  <a:pt x="121289" y="65318"/>
                </a:lnTo>
                <a:cubicBezTo>
                  <a:pt x="121349" y="65937"/>
                  <a:pt x="121385" y="66580"/>
                  <a:pt x="121385" y="67199"/>
                </a:cubicBezTo>
                <a:cubicBezTo>
                  <a:pt x="121385" y="68152"/>
                  <a:pt x="121313" y="69116"/>
                  <a:pt x="121182" y="70057"/>
                </a:cubicBezTo>
                <a:lnTo>
                  <a:pt x="122385" y="70235"/>
                </a:lnTo>
                <a:cubicBezTo>
                  <a:pt x="122528" y="69235"/>
                  <a:pt x="122599" y="68211"/>
                  <a:pt x="122599" y="67199"/>
                </a:cubicBezTo>
                <a:cubicBezTo>
                  <a:pt x="122599" y="66532"/>
                  <a:pt x="122563" y="65866"/>
                  <a:pt x="122504" y="65211"/>
                </a:cubicBezTo>
                <a:close/>
                <a:moveTo>
                  <a:pt x="81392" y="70592"/>
                </a:moveTo>
                <a:lnTo>
                  <a:pt x="80189" y="70795"/>
                </a:lnTo>
                <a:cubicBezTo>
                  <a:pt x="80475" y="72450"/>
                  <a:pt x="80951" y="74069"/>
                  <a:pt x="81606" y="75617"/>
                </a:cubicBezTo>
                <a:lnTo>
                  <a:pt x="82725" y="75129"/>
                </a:lnTo>
                <a:cubicBezTo>
                  <a:pt x="82106" y="73676"/>
                  <a:pt x="81653" y="72152"/>
                  <a:pt x="81392" y="70592"/>
                </a:cubicBezTo>
                <a:close/>
                <a:moveTo>
                  <a:pt x="190131" y="71581"/>
                </a:moveTo>
                <a:cubicBezTo>
                  <a:pt x="189786" y="73128"/>
                  <a:pt x="189250" y="74641"/>
                  <a:pt x="188560" y="76057"/>
                </a:cubicBezTo>
                <a:lnTo>
                  <a:pt x="189643" y="76593"/>
                </a:lnTo>
                <a:cubicBezTo>
                  <a:pt x="190381" y="75081"/>
                  <a:pt x="190953" y="73486"/>
                  <a:pt x="191310" y="71854"/>
                </a:cubicBezTo>
                <a:lnTo>
                  <a:pt x="190131" y="71581"/>
                </a:lnTo>
                <a:close/>
                <a:moveTo>
                  <a:pt x="151400" y="73640"/>
                </a:moveTo>
                <a:lnTo>
                  <a:pt x="150245" y="74021"/>
                </a:lnTo>
                <a:cubicBezTo>
                  <a:pt x="150781" y="75617"/>
                  <a:pt x="151507" y="77141"/>
                  <a:pt x="152412" y="78558"/>
                </a:cubicBezTo>
                <a:lnTo>
                  <a:pt x="153436" y="77915"/>
                </a:lnTo>
                <a:cubicBezTo>
                  <a:pt x="152591" y="76581"/>
                  <a:pt x="151912" y="75141"/>
                  <a:pt x="151400" y="73640"/>
                </a:cubicBezTo>
                <a:close/>
                <a:moveTo>
                  <a:pt x="119956" y="74641"/>
                </a:moveTo>
                <a:cubicBezTo>
                  <a:pt x="119372" y="76105"/>
                  <a:pt x="118622" y="77510"/>
                  <a:pt x="117706" y="78808"/>
                </a:cubicBezTo>
                <a:lnTo>
                  <a:pt x="118694" y="79510"/>
                </a:lnTo>
                <a:cubicBezTo>
                  <a:pt x="119670" y="78129"/>
                  <a:pt x="120468" y="76653"/>
                  <a:pt x="121087" y="75093"/>
                </a:cubicBezTo>
                <a:lnTo>
                  <a:pt x="119956" y="74641"/>
                </a:lnTo>
                <a:close/>
                <a:moveTo>
                  <a:pt x="85094" y="79236"/>
                </a:moveTo>
                <a:lnTo>
                  <a:pt x="84118" y="79963"/>
                </a:lnTo>
                <a:cubicBezTo>
                  <a:pt x="84737" y="80784"/>
                  <a:pt x="85416" y="81570"/>
                  <a:pt x="86142" y="82296"/>
                </a:cubicBezTo>
                <a:cubicBezTo>
                  <a:pt x="86606" y="82761"/>
                  <a:pt x="87083" y="83201"/>
                  <a:pt x="87583" y="83606"/>
                </a:cubicBezTo>
                <a:lnTo>
                  <a:pt x="88357" y="82677"/>
                </a:lnTo>
                <a:cubicBezTo>
                  <a:pt x="87892" y="82284"/>
                  <a:pt x="87440" y="81868"/>
                  <a:pt x="86999" y="81439"/>
                </a:cubicBezTo>
                <a:cubicBezTo>
                  <a:pt x="86321" y="80748"/>
                  <a:pt x="85678" y="80010"/>
                  <a:pt x="85094" y="79236"/>
                </a:cubicBezTo>
                <a:close/>
                <a:moveTo>
                  <a:pt x="185976" y="80034"/>
                </a:moveTo>
                <a:cubicBezTo>
                  <a:pt x="185583" y="80510"/>
                  <a:pt x="185155" y="80975"/>
                  <a:pt x="184714" y="81415"/>
                </a:cubicBezTo>
                <a:cubicBezTo>
                  <a:pt x="184035" y="82094"/>
                  <a:pt x="183309" y="82725"/>
                  <a:pt x="182547" y="83296"/>
                </a:cubicBezTo>
                <a:lnTo>
                  <a:pt x="183273" y="84273"/>
                </a:lnTo>
                <a:cubicBezTo>
                  <a:pt x="184083" y="83665"/>
                  <a:pt x="184857" y="82987"/>
                  <a:pt x="185571" y="82272"/>
                </a:cubicBezTo>
                <a:cubicBezTo>
                  <a:pt x="186047" y="81808"/>
                  <a:pt x="186488" y="81308"/>
                  <a:pt x="186917" y="80808"/>
                </a:cubicBezTo>
                <a:lnTo>
                  <a:pt x="185976" y="80034"/>
                </a:lnTo>
                <a:close/>
                <a:moveTo>
                  <a:pt x="156425" y="81594"/>
                </a:moveTo>
                <a:lnTo>
                  <a:pt x="155579" y="82463"/>
                </a:lnTo>
                <a:cubicBezTo>
                  <a:pt x="156782" y="83642"/>
                  <a:pt x="158127" y="84677"/>
                  <a:pt x="159556" y="85535"/>
                </a:cubicBezTo>
                <a:lnTo>
                  <a:pt x="160175" y="84487"/>
                </a:lnTo>
                <a:cubicBezTo>
                  <a:pt x="158830" y="83677"/>
                  <a:pt x="157556" y="82701"/>
                  <a:pt x="156425" y="81594"/>
                </a:cubicBezTo>
                <a:close/>
                <a:moveTo>
                  <a:pt x="114539" y="82332"/>
                </a:moveTo>
                <a:cubicBezTo>
                  <a:pt x="113336" y="83380"/>
                  <a:pt x="112026" y="84285"/>
                  <a:pt x="110633" y="85023"/>
                </a:cubicBezTo>
                <a:lnTo>
                  <a:pt x="111205" y="86094"/>
                </a:lnTo>
                <a:cubicBezTo>
                  <a:pt x="112681" y="85309"/>
                  <a:pt x="114074" y="84356"/>
                  <a:pt x="115336" y="83237"/>
                </a:cubicBezTo>
                <a:lnTo>
                  <a:pt x="114539" y="82332"/>
                </a:lnTo>
                <a:close/>
                <a:moveTo>
                  <a:pt x="92333" y="85261"/>
                </a:moveTo>
                <a:lnTo>
                  <a:pt x="91786" y="86356"/>
                </a:lnTo>
                <a:cubicBezTo>
                  <a:pt x="93298" y="87094"/>
                  <a:pt x="94893" y="87654"/>
                  <a:pt x="96524" y="88023"/>
                </a:cubicBezTo>
                <a:lnTo>
                  <a:pt x="96798" y="86844"/>
                </a:lnTo>
                <a:cubicBezTo>
                  <a:pt x="95250" y="86499"/>
                  <a:pt x="93750" y="85963"/>
                  <a:pt x="92333" y="85261"/>
                </a:cubicBezTo>
                <a:close/>
                <a:moveTo>
                  <a:pt x="178451" y="85678"/>
                </a:moveTo>
                <a:cubicBezTo>
                  <a:pt x="176999" y="86297"/>
                  <a:pt x="175463" y="86749"/>
                  <a:pt x="173903" y="87023"/>
                </a:cubicBezTo>
                <a:lnTo>
                  <a:pt x="174106" y="88214"/>
                </a:lnTo>
                <a:cubicBezTo>
                  <a:pt x="175760" y="87928"/>
                  <a:pt x="177392" y="87452"/>
                  <a:pt x="178928" y="86785"/>
                </a:cubicBezTo>
                <a:lnTo>
                  <a:pt x="178451" y="85678"/>
                </a:lnTo>
                <a:close/>
                <a:moveTo>
                  <a:pt x="164509" y="86416"/>
                </a:moveTo>
                <a:lnTo>
                  <a:pt x="164152" y="87571"/>
                </a:lnTo>
                <a:cubicBezTo>
                  <a:pt x="165747" y="88071"/>
                  <a:pt x="167414" y="88368"/>
                  <a:pt x="169093" y="88476"/>
                </a:cubicBezTo>
                <a:lnTo>
                  <a:pt x="169164" y="87273"/>
                </a:lnTo>
                <a:cubicBezTo>
                  <a:pt x="167581" y="87166"/>
                  <a:pt x="166021" y="86880"/>
                  <a:pt x="164509" y="86416"/>
                </a:cubicBezTo>
                <a:close/>
                <a:moveTo>
                  <a:pt x="106204" y="86713"/>
                </a:moveTo>
                <a:cubicBezTo>
                  <a:pt x="104680" y="87106"/>
                  <a:pt x="103097" y="87309"/>
                  <a:pt x="101513" y="87333"/>
                </a:cubicBezTo>
                <a:lnTo>
                  <a:pt x="101525" y="88547"/>
                </a:lnTo>
                <a:cubicBezTo>
                  <a:pt x="103204" y="88523"/>
                  <a:pt x="104883" y="88309"/>
                  <a:pt x="106502" y="87892"/>
                </a:cubicBezTo>
                <a:lnTo>
                  <a:pt x="106204" y="86713"/>
                </a:lnTo>
                <a:close/>
              </a:path>
            </a:pathLst>
          </a:cu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018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C1BA6F7-D22D-4F4A-B711-BC25F571BD67}"/>
              </a:ext>
            </a:extLst>
          </p:cNvPr>
          <p:cNvGrpSpPr/>
          <p:nvPr/>
        </p:nvGrpSpPr>
        <p:grpSpPr>
          <a:xfrm>
            <a:off x="0" y="5190831"/>
            <a:ext cx="12101159" cy="1616676"/>
            <a:chOff x="90841" y="3464127"/>
            <a:chExt cx="9144390" cy="1616676"/>
          </a:xfrm>
          <a:solidFill>
            <a:schemeClr val="tx2">
              <a:lumMod val="75000"/>
              <a:lumOff val="25000"/>
            </a:schemeClr>
          </a:solidFill>
        </p:grpSpPr>
        <p:sp>
          <p:nvSpPr>
            <p:cNvPr id="9" name="Google Shape;163;p18">
              <a:extLst>
                <a:ext uri="{FF2B5EF4-FFF2-40B4-BE49-F238E27FC236}">
                  <a16:creationId xmlns:a16="http://schemas.microsoft.com/office/drawing/2014/main" id="{C99B289C-F729-4407-8ECA-AE7230EB447F}"/>
                </a:ext>
              </a:extLst>
            </p:cNvPr>
            <p:cNvSpPr/>
            <p:nvPr/>
          </p:nvSpPr>
          <p:spPr>
            <a:xfrm>
              <a:off x="90841" y="3464127"/>
              <a:ext cx="9144390" cy="1616676"/>
            </a:xfrm>
            <a:custGeom>
              <a:avLst/>
              <a:gdLst/>
              <a:ahLst/>
              <a:cxnLst/>
              <a:rect l="l" t="t" r="r" b="b"/>
              <a:pathLst>
                <a:path w="19576" h="3461" extrusionOk="0">
                  <a:moveTo>
                    <a:pt x="19575" y="0"/>
                  </a:moveTo>
                  <a:lnTo>
                    <a:pt x="19575" y="2715"/>
                  </a:lnTo>
                  <a:lnTo>
                    <a:pt x="19411" y="2752"/>
                  </a:lnTo>
                  <a:lnTo>
                    <a:pt x="19411" y="2752"/>
                  </a:lnTo>
                  <a:cubicBezTo>
                    <a:pt x="19278" y="2782"/>
                    <a:pt x="19146" y="2812"/>
                    <a:pt x="19012" y="2838"/>
                  </a:cubicBezTo>
                  <a:lnTo>
                    <a:pt x="19012" y="2838"/>
                  </a:lnTo>
                  <a:cubicBezTo>
                    <a:pt x="17982" y="3054"/>
                    <a:pt x="16971" y="3218"/>
                    <a:pt x="15986" y="3320"/>
                  </a:cubicBezTo>
                  <a:lnTo>
                    <a:pt x="15986" y="3320"/>
                  </a:lnTo>
                  <a:cubicBezTo>
                    <a:pt x="15517" y="3373"/>
                    <a:pt x="15047" y="3404"/>
                    <a:pt x="14592" y="3429"/>
                  </a:cubicBezTo>
                  <a:lnTo>
                    <a:pt x="14592" y="3429"/>
                  </a:lnTo>
                  <a:cubicBezTo>
                    <a:pt x="14147" y="3447"/>
                    <a:pt x="13714" y="3460"/>
                    <a:pt x="13288" y="3454"/>
                  </a:cubicBezTo>
                  <a:lnTo>
                    <a:pt x="13288" y="3454"/>
                  </a:lnTo>
                  <a:cubicBezTo>
                    <a:pt x="11700" y="3441"/>
                    <a:pt x="10229" y="3245"/>
                    <a:pt x="8967" y="2871"/>
                  </a:cubicBezTo>
                  <a:lnTo>
                    <a:pt x="8967" y="2871"/>
                  </a:lnTo>
                  <a:cubicBezTo>
                    <a:pt x="8892" y="2850"/>
                    <a:pt x="8818" y="2825"/>
                    <a:pt x="8745" y="2801"/>
                  </a:cubicBezTo>
                  <a:lnTo>
                    <a:pt x="8745" y="2801"/>
                  </a:lnTo>
                  <a:cubicBezTo>
                    <a:pt x="8672" y="2778"/>
                    <a:pt x="8597" y="2756"/>
                    <a:pt x="8527" y="2730"/>
                  </a:cubicBezTo>
                  <a:lnTo>
                    <a:pt x="8527" y="2730"/>
                  </a:lnTo>
                  <a:cubicBezTo>
                    <a:pt x="8386" y="2682"/>
                    <a:pt x="8252" y="2632"/>
                    <a:pt x="8121" y="2582"/>
                  </a:cubicBezTo>
                  <a:lnTo>
                    <a:pt x="8121" y="2582"/>
                  </a:lnTo>
                  <a:cubicBezTo>
                    <a:pt x="7864" y="2483"/>
                    <a:pt x="7627" y="2382"/>
                    <a:pt x="7404" y="2287"/>
                  </a:cubicBezTo>
                  <a:lnTo>
                    <a:pt x="7404" y="2287"/>
                  </a:lnTo>
                  <a:cubicBezTo>
                    <a:pt x="7186" y="2194"/>
                    <a:pt x="6980" y="2104"/>
                    <a:pt x="6785" y="2023"/>
                  </a:cubicBezTo>
                  <a:lnTo>
                    <a:pt x="6785" y="2023"/>
                  </a:lnTo>
                  <a:cubicBezTo>
                    <a:pt x="6690" y="1984"/>
                    <a:pt x="6595" y="1947"/>
                    <a:pt x="6503" y="1912"/>
                  </a:cubicBezTo>
                  <a:lnTo>
                    <a:pt x="6503" y="1912"/>
                  </a:lnTo>
                  <a:cubicBezTo>
                    <a:pt x="6412" y="1878"/>
                    <a:pt x="6321" y="1847"/>
                    <a:pt x="6231" y="1814"/>
                  </a:cubicBezTo>
                  <a:lnTo>
                    <a:pt x="6231" y="1814"/>
                  </a:lnTo>
                  <a:cubicBezTo>
                    <a:pt x="5528" y="1576"/>
                    <a:pt x="4819" y="1441"/>
                    <a:pt x="4138" y="1391"/>
                  </a:cubicBezTo>
                  <a:lnTo>
                    <a:pt x="4138" y="1391"/>
                  </a:lnTo>
                  <a:cubicBezTo>
                    <a:pt x="3498" y="1345"/>
                    <a:pt x="2885" y="1372"/>
                    <a:pt x="2311" y="1455"/>
                  </a:cubicBezTo>
                  <a:lnTo>
                    <a:pt x="2311" y="1455"/>
                  </a:lnTo>
                  <a:cubicBezTo>
                    <a:pt x="1768" y="1533"/>
                    <a:pt x="1258" y="1661"/>
                    <a:pt x="780" y="1815"/>
                  </a:cubicBezTo>
                  <a:lnTo>
                    <a:pt x="780" y="1815"/>
                  </a:lnTo>
                  <a:cubicBezTo>
                    <a:pt x="511" y="1902"/>
                    <a:pt x="251" y="1999"/>
                    <a:pt x="0" y="2101"/>
                  </a:cubicBezTo>
                  <a:lnTo>
                    <a:pt x="0" y="934"/>
                  </a:lnTo>
                  <a:lnTo>
                    <a:pt x="0" y="934"/>
                  </a:lnTo>
                  <a:cubicBezTo>
                    <a:pt x="150" y="868"/>
                    <a:pt x="304" y="804"/>
                    <a:pt x="462" y="742"/>
                  </a:cubicBezTo>
                  <a:lnTo>
                    <a:pt x="462" y="742"/>
                  </a:lnTo>
                  <a:cubicBezTo>
                    <a:pt x="969" y="543"/>
                    <a:pt x="1524" y="366"/>
                    <a:pt x="2132" y="239"/>
                  </a:cubicBezTo>
                  <a:lnTo>
                    <a:pt x="2132" y="239"/>
                  </a:lnTo>
                  <a:cubicBezTo>
                    <a:pt x="2782" y="103"/>
                    <a:pt x="3495" y="23"/>
                    <a:pt x="4263" y="30"/>
                  </a:cubicBezTo>
                  <a:lnTo>
                    <a:pt x="4263" y="30"/>
                  </a:lnTo>
                  <a:cubicBezTo>
                    <a:pt x="5090" y="36"/>
                    <a:pt x="5987" y="144"/>
                    <a:pt x="6913" y="396"/>
                  </a:cubicBezTo>
                  <a:lnTo>
                    <a:pt x="6913" y="396"/>
                  </a:lnTo>
                  <a:cubicBezTo>
                    <a:pt x="7033" y="430"/>
                    <a:pt x="7155" y="464"/>
                    <a:pt x="7277" y="501"/>
                  </a:cubicBezTo>
                  <a:lnTo>
                    <a:pt x="7277" y="501"/>
                  </a:lnTo>
                  <a:cubicBezTo>
                    <a:pt x="7400" y="539"/>
                    <a:pt x="7519" y="578"/>
                    <a:pt x="7637" y="618"/>
                  </a:cubicBezTo>
                  <a:lnTo>
                    <a:pt x="7637" y="618"/>
                  </a:lnTo>
                  <a:cubicBezTo>
                    <a:pt x="7877" y="699"/>
                    <a:pt x="8107" y="783"/>
                    <a:pt x="8335" y="865"/>
                  </a:cubicBezTo>
                  <a:lnTo>
                    <a:pt x="8335" y="865"/>
                  </a:lnTo>
                  <a:cubicBezTo>
                    <a:pt x="8566" y="947"/>
                    <a:pt x="8791" y="1025"/>
                    <a:pt x="9014" y="1096"/>
                  </a:cubicBezTo>
                  <a:lnTo>
                    <a:pt x="9014" y="1096"/>
                  </a:lnTo>
                  <a:cubicBezTo>
                    <a:pt x="9126" y="1130"/>
                    <a:pt x="9239" y="1165"/>
                    <a:pt x="9350" y="1195"/>
                  </a:cubicBezTo>
                  <a:lnTo>
                    <a:pt x="9350" y="1195"/>
                  </a:lnTo>
                  <a:cubicBezTo>
                    <a:pt x="9407" y="1212"/>
                    <a:pt x="9463" y="1224"/>
                    <a:pt x="9519" y="1239"/>
                  </a:cubicBezTo>
                  <a:lnTo>
                    <a:pt x="9519" y="1239"/>
                  </a:lnTo>
                  <a:cubicBezTo>
                    <a:pt x="9577" y="1253"/>
                    <a:pt x="9633" y="1269"/>
                    <a:pt x="9692" y="1281"/>
                  </a:cubicBezTo>
                  <a:lnTo>
                    <a:pt x="9692" y="1281"/>
                  </a:lnTo>
                  <a:cubicBezTo>
                    <a:pt x="10657" y="1501"/>
                    <a:pt x="11792" y="1583"/>
                    <a:pt x="13013" y="1514"/>
                  </a:cubicBezTo>
                  <a:lnTo>
                    <a:pt x="13013" y="1514"/>
                  </a:lnTo>
                  <a:cubicBezTo>
                    <a:pt x="13335" y="1499"/>
                    <a:pt x="13662" y="1466"/>
                    <a:pt x="13995" y="1431"/>
                  </a:cubicBezTo>
                  <a:lnTo>
                    <a:pt x="13995" y="1431"/>
                  </a:lnTo>
                  <a:cubicBezTo>
                    <a:pt x="14334" y="1389"/>
                    <a:pt x="14679" y="1344"/>
                    <a:pt x="15028" y="1281"/>
                  </a:cubicBezTo>
                  <a:lnTo>
                    <a:pt x="15028" y="1281"/>
                  </a:lnTo>
                  <a:cubicBezTo>
                    <a:pt x="15753" y="1159"/>
                    <a:pt x="16495" y="987"/>
                    <a:pt x="17251" y="775"/>
                  </a:cubicBezTo>
                  <a:lnTo>
                    <a:pt x="17251" y="775"/>
                  </a:lnTo>
                  <a:cubicBezTo>
                    <a:pt x="17348" y="749"/>
                    <a:pt x="17445" y="720"/>
                    <a:pt x="17542" y="691"/>
                  </a:cubicBezTo>
                  <a:lnTo>
                    <a:pt x="17837" y="603"/>
                  </a:lnTo>
                  <a:lnTo>
                    <a:pt x="18132" y="509"/>
                  </a:lnTo>
                  <a:lnTo>
                    <a:pt x="18132" y="509"/>
                  </a:lnTo>
                  <a:cubicBezTo>
                    <a:pt x="18232" y="478"/>
                    <a:pt x="18332" y="446"/>
                    <a:pt x="18431" y="412"/>
                  </a:cubicBezTo>
                  <a:lnTo>
                    <a:pt x="18733" y="309"/>
                  </a:lnTo>
                  <a:lnTo>
                    <a:pt x="18733" y="309"/>
                  </a:lnTo>
                  <a:cubicBezTo>
                    <a:pt x="18834" y="275"/>
                    <a:pt x="18934" y="237"/>
                    <a:pt x="19036" y="201"/>
                  </a:cubicBezTo>
                  <a:lnTo>
                    <a:pt x="19036" y="201"/>
                  </a:lnTo>
                  <a:cubicBezTo>
                    <a:pt x="19217" y="138"/>
                    <a:pt x="19394" y="69"/>
                    <a:pt x="19575" y="0"/>
                  </a:cubicBez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grpSp>
          <p:nvGrpSpPr>
            <p:cNvPr id="10" name="Group 9">
              <a:extLst>
                <a:ext uri="{FF2B5EF4-FFF2-40B4-BE49-F238E27FC236}">
                  <a16:creationId xmlns:a16="http://schemas.microsoft.com/office/drawing/2014/main" id="{FAC73F42-95B1-4E4A-AA7A-111826F1A7CE}"/>
                </a:ext>
              </a:extLst>
            </p:cNvPr>
            <p:cNvGrpSpPr/>
            <p:nvPr/>
          </p:nvGrpSpPr>
          <p:grpSpPr>
            <a:xfrm>
              <a:off x="294799" y="3732427"/>
              <a:ext cx="8940432" cy="922638"/>
              <a:chOff x="204784" y="3731998"/>
              <a:chExt cx="8940432" cy="922638"/>
            </a:xfrm>
            <a:grpFill/>
          </p:grpSpPr>
          <p:sp>
            <p:nvSpPr>
              <p:cNvPr id="11" name="Google Shape;166;p18">
                <a:extLst>
                  <a:ext uri="{FF2B5EF4-FFF2-40B4-BE49-F238E27FC236}">
                    <a16:creationId xmlns:a16="http://schemas.microsoft.com/office/drawing/2014/main" id="{20E8AC8F-3814-4D55-8325-7A6ACCA8DE01}"/>
                  </a:ext>
                </a:extLst>
              </p:cNvPr>
              <p:cNvSpPr/>
              <p:nvPr/>
            </p:nvSpPr>
            <p:spPr>
              <a:xfrm>
                <a:off x="204784" y="3907051"/>
                <a:ext cx="403761" cy="187411"/>
              </a:xfrm>
              <a:custGeom>
                <a:avLst/>
                <a:gdLst/>
                <a:ahLst/>
                <a:cxnLst/>
                <a:rect l="l" t="t" r="r" b="b"/>
                <a:pathLst>
                  <a:path w="863" h="402" extrusionOk="0">
                    <a:moveTo>
                      <a:pt x="862" y="132"/>
                    </a:moveTo>
                    <a:lnTo>
                      <a:pt x="862" y="132"/>
                    </a:lnTo>
                    <a:cubicBezTo>
                      <a:pt x="576" y="211"/>
                      <a:pt x="301" y="302"/>
                      <a:pt x="38" y="401"/>
                    </a:cubicBezTo>
                    <a:lnTo>
                      <a:pt x="0" y="277"/>
                    </a:lnTo>
                    <a:lnTo>
                      <a:pt x="0" y="277"/>
                    </a:lnTo>
                    <a:cubicBezTo>
                      <a:pt x="265" y="176"/>
                      <a:pt x="542" y="84"/>
                      <a:pt x="831" y="0"/>
                    </a:cubicBezTo>
                    <a:lnTo>
                      <a:pt x="862" y="132"/>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2" name="Google Shape;167;p18">
                <a:extLst>
                  <a:ext uri="{FF2B5EF4-FFF2-40B4-BE49-F238E27FC236}">
                    <a16:creationId xmlns:a16="http://schemas.microsoft.com/office/drawing/2014/main" id="{40508091-D55E-4AA0-B322-BCA20E784CEA}"/>
                  </a:ext>
                </a:extLst>
              </p:cNvPr>
              <p:cNvSpPr/>
              <p:nvPr/>
            </p:nvSpPr>
            <p:spPr>
              <a:xfrm>
                <a:off x="849565" y="3762889"/>
                <a:ext cx="475863" cy="144162"/>
              </a:xfrm>
              <a:custGeom>
                <a:avLst/>
                <a:gdLst/>
                <a:ahLst/>
                <a:cxnLst/>
                <a:rect l="l" t="t" r="r" b="b"/>
                <a:pathLst>
                  <a:path w="1020" h="307" extrusionOk="0">
                    <a:moveTo>
                      <a:pt x="1019" y="146"/>
                    </a:moveTo>
                    <a:lnTo>
                      <a:pt x="1019" y="146"/>
                    </a:lnTo>
                    <a:cubicBezTo>
                      <a:pt x="675" y="182"/>
                      <a:pt x="343" y="237"/>
                      <a:pt x="26" y="306"/>
                    </a:cubicBezTo>
                    <a:lnTo>
                      <a:pt x="0" y="169"/>
                    </a:lnTo>
                    <a:lnTo>
                      <a:pt x="0" y="169"/>
                    </a:lnTo>
                    <a:cubicBezTo>
                      <a:pt x="321" y="96"/>
                      <a:pt x="657" y="38"/>
                      <a:pt x="1008" y="0"/>
                    </a:cubicBezTo>
                    <a:lnTo>
                      <a:pt x="1019" y="146"/>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3" name="Google Shape;168;p18">
                <a:extLst>
                  <a:ext uri="{FF2B5EF4-FFF2-40B4-BE49-F238E27FC236}">
                    <a16:creationId xmlns:a16="http://schemas.microsoft.com/office/drawing/2014/main" id="{13FC24B3-05D7-4062-B7B7-F5C0CC0895C0}"/>
                  </a:ext>
                </a:extLst>
              </p:cNvPr>
              <p:cNvSpPr/>
              <p:nvPr/>
            </p:nvSpPr>
            <p:spPr>
              <a:xfrm>
                <a:off x="1632368" y="3731998"/>
                <a:ext cx="566501" cy="96794"/>
              </a:xfrm>
              <a:custGeom>
                <a:avLst/>
                <a:gdLst/>
                <a:ahLst/>
                <a:cxnLst/>
                <a:rect l="l" t="t" r="r" b="b"/>
                <a:pathLst>
                  <a:path w="1212" h="207" extrusionOk="0">
                    <a:moveTo>
                      <a:pt x="1186" y="206"/>
                    </a:moveTo>
                    <a:lnTo>
                      <a:pt x="1186" y="206"/>
                    </a:lnTo>
                    <a:cubicBezTo>
                      <a:pt x="778" y="167"/>
                      <a:pt x="381" y="156"/>
                      <a:pt x="0" y="168"/>
                    </a:cubicBezTo>
                    <a:lnTo>
                      <a:pt x="0" y="15"/>
                    </a:lnTo>
                    <a:lnTo>
                      <a:pt x="0" y="15"/>
                    </a:lnTo>
                    <a:cubicBezTo>
                      <a:pt x="389" y="0"/>
                      <a:pt x="794" y="7"/>
                      <a:pt x="1211" y="45"/>
                    </a:cubicBezTo>
                    <a:lnTo>
                      <a:pt x="1186" y="206"/>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4" name="Google Shape;169;p18">
                <a:extLst>
                  <a:ext uri="{FF2B5EF4-FFF2-40B4-BE49-F238E27FC236}">
                    <a16:creationId xmlns:a16="http://schemas.microsoft.com/office/drawing/2014/main" id="{2075D329-FF4C-49C2-A80E-AF510EA7B307}"/>
                  </a:ext>
                </a:extLst>
              </p:cNvPr>
              <p:cNvSpPr/>
              <p:nvPr/>
            </p:nvSpPr>
            <p:spPr>
              <a:xfrm>
                <a:off x="2542891" y="3802019"/>
                <a:ext cx="673625" cy="243017"/>
              </a:xfrm>
              <a:custGeom>
                <a:avLst/>
                <a:gdLst/>
                <a:ahLst/>
                <a:cxnLst/>
                <a:rect l="l" t="t" r="r" b="b"/>
                <a:pathLst>
                  <a:path w="1443" h="519" extrusionOk="0">
                    <a:moveTo>
                      <a:pt x="1354" y="518"/>
                    </a:moveTo>
                    <a:lnTo>
                      <a:pt x="1354" y="518"/>
                    </a:lnTo>
                    <a:cubicBezTo>
                      <a:pt x="900" y="361"/>
                      <a:pt x="445" y="245"/>
                      <a:pt x="0" y="164"/>
                    </a:cubicBezTo>
                    <a:lnTo>
                      <a:pt x="46" y="0"/>
                    </a:lnTo>
                    <a:lnTo>
                      <a:pt x="46" y="0"/>
                    </a:lnTo>
                    <a:cubicBezTo>
                      <a:pt x="504" y="80"/>
                      <a:pt x="973" y="197"/>
                      <a:pt x="1442" y="354"/>
                    </a:cubicBezTo>
                    <a:lnTo>
                      <a:pt x="1354" y="518"/>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5" name="Google Shape;170;p18">
                <a:extLst>
                  <a:ext uri="{FF2B5EF4-FFF2-40B4-BE49-F238E27FC236}">
                    <a16:creationId xmlns:a16="http://schemas.microsoft.com/office/drawing/2014/main" id="{67D93BD6-21B1-43FB-8B56-EF9E9BAF0FC6}"/>
                  </a:ext>
                </a:extLst>
              </p:cNvPr>
              <p:cNvSpPr/>
              <p:nvPr/>
            </p:nvSpPr>
            <p:spPr>
              <a:xfrm>
                <a:off x="3574956" y="4119176"/>
                <a:ext cx="797224" cy="341870"/>
              </a:xfrm>
              <a:custGeom>
                <a:avLst/>
                <a:gdLst/>
                <a:ahLst/>
                <a:cxnLst/>
                <a:rect l="l" t="t" r="r" b="b"/>
                <a:pathLst>
                  <a:path w="1707" h="731" extrusionOk="0">
                    <a:moveTo>
                      <a:pt x="1622" y="730"/>
                    </a:moveTo>
                    <a:lnTo>
                      <a:pt x="1622" y="730"/>
                    </a:lnTo>
                    <a:cubicBezTo>
                      <a:pt x="1030" y="573"/>
                      <a:pt x="500" y="362"/>
                      <a:pt x="0" y="164"/>
                    </a:cubicBezTo>
                    <a:lnTo>
                      <a:pt x="107" y="0"/>
                    </a:lnTo>
                    <a:lnTo>
                      <a:pt x="107" y="0"/>
                    </a:lnTo>
                    <a:cubicBezTo>
                      <a:pt x="611" y="197"/>
                      <a:pt x="1133" y="399"/>
                      <a:pt x="1706" y="545"/>
                    </a:cubicBezTo>
                    <a:lnTo>
                      <a:pt x="1622" y="730"/>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6" name="Google Shape;171;p18">
                <a:extLst>
                  <a:ext uri="{FF2B5EF4-FFF2-40B4-BE49-F238E27FC236}">
                    <a16:creationId xmlns:a16="http://schemas.microsoft.com/office/drawing/2014/main" id="{66DB9342-B35C-4A2B-B768-C54841B47BE2}"/>
                  </a:ext>
                </a:extLst>
              </p:cNvPr>
              <p:cNvSpPr/>
              <p:nvPr/>
            </p:nvSpPr>
            <p:spPr>
              <a:xfrm>
                <a:off x="4872761" y="4479581"/>
                <a:ext cx="1044423" cy="175055"/>
              </a:xfrm>
              <a:custGeom>
                <a:avLst/>
                <a:gdLst/>
                <a:ahLst/>
                <a:cxnLst/>
                <a:rect l="l" t="t" r="r" b="b"/>
                <a:pathLst>
                  <a:path w="2234" h="377" extrusionOk="0">
                    <a:moveTo>
                      <a:pt x="2233" y="376"/>
                    </a:moveTo>
                    <a:lnTo>
                      <a:pt x="2233" y="376"/>
                    </a:lnTo>
                    <a:cubicBezTo>
                      <a:pt x="1835" y="371"/>
                      <a:pt x="1447" y="358"/>
                      <a:pt x="1070" y="325"/>
                    </a:cubicBezTo>
                    <a:lnTo>
                      <a:pt x="930" y="315"/>
                    </a:lnTo>
                    <a:lnTo>
                      <a:pt x="930" y="315"/>
                    </a:lnTo>
                    <a:cubicBezTo>
                      <a:pt x="885" y="311"/>
                      <a:pt x="839" y="305"/>
                      <a:pt x="794" y="301"/>
                    </a:cubicBezTo>
                    <a:lnTo>
                      <a:pt x="523" y="273"/>
                    </a:lnTo>
                    <a:lnTo>
                      <a:pt x="523" y="273"/>
                    </a:lnTo>
                    <a:cubicBezTo>
                      <a:pt x="346" y="249"/>
                      <a:pt x="171" y="230"/>
                      <a:pt x="0" y="200"/>
                    </a:cubicBezTo>
                    <a:lnTo>
                      <a:pt x="51" y="0"/>
                    </a:lnTo>
                    <a:lnTo>
                      <a:pt x="51" y="0"/>
                    </a:lnTo>
                    <a:cubicBezTo>
                      <a:pt x="217" y="27"/>
                      <a:pt x="386" y="45"/>
                      <a:pt x="558" y="67"/>
                    </a:cubicBezTo>
                    <a:lnTo>
                      <a:pt x="820" y="92"/>
                    </a:lnTo>
                    <a:lnTo>
                      <a:pt x="820" y="92"/>
                    </a:lnTo>
                    <a:cubicBezTo>
                      <a:pt x="865" y="96"/>
                      <a:pt x="909" y="101"/>
                      <a:pt x="954" y="105"/>
                    </a:cubicBezTo>
                    <a:lnTo>
                      <a:pt x="1088" y="114"/>
                    </a:lnTo>
                    <a:lnTo>
                      <a:pt x="1088" y="114"/>
                    </a:lnTo>
                    <a:cubicBezTo>
                      <a:pt x="1454" y="142"/>
                      <a:pt x="1831" y="153"/>
                      <a:pt x="2217" y="154"/>
                    </a:cubicBezTo>
                    <a:lnTo>
                      <a:pt x="2233" y="376"/>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7" name="Google Shape;172;p18">
                <a:extLst>
                  <a:ext uri="{FF2B5EF4-FFF2-40B4-BE49-F238E27FC236}">
                    <a16:creationId xmlns:a16="http://schemas.microsoft.com/office/drawing/2014/main" id="{C0C718CC-B659-4F69-B6C2-6175E8A6DE7B}"/>
                  </a:ext>
                </a:extLst>
              </p:cNvPr>
              <p:cNvSpPr/>
              <p:nvPr/>
            </p:nvSpPr>
            <p:spPr>
              <a:xfrm>
                <a:off x="6594927" y="4343657"/>
                <a:ext cx="1341066" cy="288324"/>
              </a:xfrm>
              <a:custGeom>
                <a:avLst/>
                <a:gdLst/>
                <a:ahLst/>
                <a:cxnLst/>
                <a:rect l="l" t="t" r="r" b="b"/>
                <a:pathLst>
                  <a:path w="2871" h="619" extrusionOk="0">
                    <a:moveTo>
                      <a:pt x="2870" y="239"/>
                    </a:moveTo>
                    <a:lnTo>
                      <a:pt x="2685" y="276"/>
                    </a:lnTo>
                    <a:lnTo>
                      <a:pt x="2685" y="276"/>
                    </a:lnTo>
                    <a:cubicBezTo>
                      <a:pt x="2624" y="287"/>
                      <a:pt x="2562" y="297"/>
                      <a:pt x="2501" y="309"/>
                    </a:cubicBezTo>
                    <a:lnTo>
                      <a:pt x="2138" y="372"/>
                    </a:lnTo>
                    <a:lnTo>
                      <a:pt x="2138" y="372"/>
                    </a:lnTo>
                    <a:cubicBezTo>
                      <a:pt x="1898" y="408"/>
                      <a:pt x="1663" y="448"/>
                      <a:pt x="1426" y="477"/>
                    </a:cubicBezTo>
                    <a:lnTo>
                      <a:pt x="1426" y="477"/>
                    </a:lnTo>
                    <a:cubicBezTo>
                      <a:pt x="1194" y="510"/>
                      <a:pt x="963" y="535"/>
                      <a:pt x="735" y="560"/>
                    </a:cubicBezTo>
                    <a:lnTo>
                      <a:pt x="735" y="560"/>
                    </a:lnTo>
                    <a:cubicBezTo>
                      <a:pt x="622" y="572"/>
                      <a:pt x="509" y="581"/>
                      <a:pt x="396" y="592"/>
                    </a:cubicBezTo>
                    <a:lnTo>
                      <a:pt x="230" y="606"/>
                    </a:lnTo>
                    <a:lnTo>
                      <a:pt x="230" y="606"/>
                    </a:lnTo>
                    <a:cubicBezTo>
                      <a:pt x="175" y="611"/>
                      <a:pt x="119" y="614"/>
                      <a:pt x="65" y="618"/>
                    </a:cubicBezTo>
                    <a:lnTo>
                      <a:pt x="0" y="387"/>
                    </a:lnTo>
                    <a:lnTo>
                      <a:pt x="0" y="387"/>
                    </a:lnTo>
                    <a:cubicBezTo>
                      <a:pt x="53" y="383"/>
                      <a:pt x="107" y="379"/>
                      <a:pt x="160" y="374"/>
                    </a:cubicBezTo>
                    <a:lnTo>
                      <a:pt x="321" y="358"/>
                    </a:lnTo>
                    <a:lnTo>
                      <a:pt x="321" y="358"/>
                    </a:lnTo>
                    <a:cubicBezTo>
                      <a:pt x="429" y="348"/>
                      <a:pt x="539" y="338"/>
                      <a:pt x="648" y="326"/>
                    </a:cubicBezTo>
                    <a:lnTo>
                      <a:pt x="648" y="326"/>
                    </a:lnTo>
                    <a:cubicBezTo>
                      <a:pt x="868" y="300"/>
                      <a:pt x="1092" y="275"/>
                      <a:pt x="1315" y="241"/>
                    </a:cubicBezTo>
                    <a:lnTo>
                      <a:pt x="1315" y="241"/>
                    </a:lnTo>
                    <a:cubicBezTo>
                      <a:pt x="1544" y="211"/>
                      <a:pt x="1771" y="171"/>
                      <a:pt x="2003" y="134"/>
                    </a:cubicBezTo>
                    <a:lnTo>
                      <a:pt x="2354" y="70"/>
                    </a:lnTo>
                    <a:lnTo>
                      <a:pt x="2354" y="70"/>
                    </a:lnTo>
                    <a:cubicBezTo>
                      <a:pt x="2413" y="59"/>
                      <a:pt x="2472" y="49"/>
                      <a:pt x="2531" y="37"/>
                    </a:cubicBezTo>
                    <a:lnTo>
                      <a:pt x="2709" y="0"/>
                    </a:lnTo>
                    <a:lnTo>
                      <a:pt x="2870" y="239"/>
                    </a:ln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18" name="Google Shape;173;p18">
                <a:extLst>
                  <a:ext uri="{FF2B5EF4-FFF2-40B4-BE49-F238E27FC236}">
                    <a16:creationId xmlns:a16="http://schemas.microsoft.com/office/drawing/2014/main" id="{41F5A4B9-5E6F-4F23-9D14-6B72615EBE79}"/>
                  </a:ext>
                </a:extLst>
              </p:cNvPr>
              <p:cNvSpPr/>
              <p:nvPr/>
            </p:nvSpPr>
            <p:spPr>
              <a:xfrm>
                <a:off x="8685834" y="4014143"/>
                <a:ext cx="459382" cy="245077"/>
              </a:xfrm>
              <a:custGeom>
                <a:avLst/>
                <a:gdLst/>
                <a:ahLst/>
                <a:cxnLst/>
                <a:rect l="l" t="t" r="r" b="b"/>
                <a:pathLst>
                  <a:path w="982" h="525" extrusionOk="0">
                    <a:moveTo>
                      <a:pt x="981" y="0"/>
                    </a:moveTo>
                    <a:lnTo>
                      <a:pt x="981" y="314"/>
                    </a:lnTo>
                    <a:lnTo>
                      <a:pt x="981" y="314"/>
                    </a:lnTo>
                    <a:cubicBezTo>
                      <a:pt x="728" y="388"/>
                      <a:pt x="477" y="458"/>
                      <a:pt x="226" y="524"/>
                    </a:cubicBezTo>
                    <a:lnTo>
                      <a:pt x="0" y="286"/>
                    </a:lnTo>
                    <a:lnTo>
                      <a:pt x="0" y="286"/>
                    </a:lnTo>
                    <a:cubicBezTo>
                      <a:pt x="325" y="197"/>
                      <a:pt x="653" y="102"/>
                      <a:pt x="981" y="0"/>
                    </a:cubicBezTo>
                  </a:path>
                </a:pathLst>
              </a:custGeom>
              <a:grp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grpSp>
      </p:grpSp>
      <p:sp>
        <p:nvSpPr>
          <p:cNvPr id="2" name="Title 1"/>
          <p:cNvSpPr>
            <a:spLocks noGrp="1"/>
          </p:cNvSpPr>
          <p:nvPr>
            <p:ph type="title"/>
          </p:nvPr>
        </p:nvSpPr>
        <p:spPr/>
        <p:txBody>
          <a:bodyPr>
            <a:noAutofit/>
          </a:bodyPr>
          <a:lstStyle/>
          <a:p>
            <a:pPr marL="742950" marR="0" lvl="1" indent="-285750">
              <a:lnSpc>
                <a:spcPct val="150000"/>
              </a:lnSpc>
              <a:spcBef>
                <a:spcPts val="1200"/>
              </a:spcBef>
              <a:spcAft>
                <a:spcPts val="1000"/>
              </a:spcAft>
            </a:pPr>
            <a:r>
              <a:rPr lang="es-CO" sz="3200" b="1" dirty="0">
                <a:solidFill>
                  <a:srgbClr val="00B050"/>
                </a:solidFill>
                <a:effectLst/>
                <a:latin typeface="Times New Roman" panose="02020603050405020304" pitchFamily="18" charset="0"/>
                <a:ea typeface="MS Gothic" panose="020B0609070205080204" pitchFamily="49" charset="-128"/>
                <a:cs typeface="Times New Roman" panose="02020603050405020304" pitchFamily="18" charset="0"/>
              </a:rPr>
              <a:t>FURSA ZA KIBIASHARA KWA MAKANDARASI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p>
        </p:txBody>
      </p:sp>
      <p:sp>
        <p:nvSpPr>
          <p:cNvPr id="3" name="Content Placeholder 2"/>
          <p:cNvSpPr>
            <a:spLocks noGrp="1"/>
          </p:cNvSpPr>
          <p:nvPr>
            <p:ph idx="1"/>
          </p:nvPr>
        </p:nvSpPr>
        <p:spPr>
          <a:xfrm>
            <a:off x="154236" y="1035586"/>
            <a:ext cx="12037764" cy="5640635"/>
          </a:xfrm>
        </p:spPr>
        <p:txBody>
          <a:bodyPr>
            <a:normAutofit/>
          </a:bodyPr>
          <a:lstStyle/>
          <a:p>
            <a:pPr marL="0" marR="0" indent="0">
              <a:lnSpc>
                <a:spcPct val="150000"/>
              </a:lnSpc>
              <a:spcBef>
                <a:spcPts val="0"/>
              </a:spcBef>
              <a:spcAft>
                <a:spcPts val="0"/>
              </a:spcAft>
              <a:buNone/>
            </a:pPr>
            <a:r>
              <a:rPr lang="pl-PL" sz="3200" dirty="0">
                <a:latin typeface="Times New Roman" panose="02020603050405020304" pitchFamily="18" charset="0"/>
                <a:ea typeface="Calibri" panose="020F0502020204030204" pitchFamily="34" charset="0"/>
                <a:cs typeface="Times New Roman" panose="02020603050405020304" pitchFamily="18" charset="0"/>
              </a:rPr>
              <a:t>Kutokana na mtandao mpana/mkubwa wa barabara, TANROADS ni mwajiri mkubwa na anayeongoza katika kutoa kazi za ujenzi kwa Makandarasi wazawa Tanzania. </a:t>
            </a: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a:p>
            <a:pPr marL="0" marR="0" indent="0" algn="just">
              <a:lnSpc>
                <a:spcPct val="150000"/>
              </a:lnSpc>
              <a:spcBef>
                <a:spcPts val="0"/>
              </a:spcBef>
              <a:spcAft>
                <a:spcPts val="0"/>
              </a:spcAft>
              <a:buNone/>
            </a:pPr>
            <a:r>
              <a:rPr lang="pl-PL" sz="3200" b="1" dirty="0">
                <a:solidFill>
                  <a:srgbClr val="7030A0"/>
                </a:solidFill>
                <a:latin typeface="Times New Roman" panose="02020603050405020304" pitchFamily="18" charset="0"/>
                <a:ea typeface="Calibri" panose="020F0502020204030204" pitchFamily="34" charset="0"/>
                <a:cs typeface="Times New Roman" panose="02020603050405020304" pitchFamily="18" charset="0"/>
              </a:rPr>
              <a:t>Kwa mfano, kwa miaka mitano (2011/12 mpaka 2015/16) kiasi cha Shilingi Bilioni 1,267 zilitengwa kwa kazi </a:t>
            </a:r>
            <a:r>
              <a:rPr lang="en-US" sz="3200" b="1" dirty="0" err="1">
                <a:solidFill>
                  <a:srgbClr val="7030A0"/>
                </a:solidFill>
                <a:latin typeface="Times New Roman" panose="02020603050405020304" pitchFamily="18" charset="0"/>
                <a:ea typeface="Calibri" panose="020F0502020204030204" pitchFamily="34" charset="0"/>
                <a:cs typeface="Times New Roman" panose="02020603050405020304" pitchFamily="18" charset="0"/>
              </a:rPr>
              <a:t>za</a:t>
            </a:r>
            <a:r>
              <a:rPr lang="en-US" sz="3200" b="1" dirty="0">
                <a:solidFill>
                  <a:srgbClr val="7030A0"/>
                </a:solidFill>
                <a:latin typeface="Times New Roman" panose="02020603050405020304" pitchFamily="18" charset="0"/>
                <a:ea typeface="Calibri" panose="020F0502020204030204" pitchFamily="34" charset="0"/>
                <a:cs typeface="Times New Roman" panose="02020603050405020304" pitchFamily="18" charset="0"/>
              </a:rPr>
              <a:t> </a:t>
            </a:r>
            <a:r>
              <a:rPr lang="pl-PL" sz="3200" b="1" dirty="0">
                <a:solidFill>
                  <a:srgbClr val="7030A0"/>
                </a:solidFill>
                <a:latin typeface="Times New Roman" panose="02020603050405020304" pitchFamily="18" charset="0"/>
                <a:ea typeface="Calibri" panose="020F0502020204030204" pitchFamily="34" charset="0"/>
                <a:cs typeface="Times New Roman" panose="02020603050405020304" pitchFamily="18" charset="0"/>
              </a:rPr>
              <a:t>matengenezo na Shilingi Bilioni 2,395.3 kwa miradi ya maendeleo</a:t>
            </a:r>
            <a:r>
              <a:rPr lang="pl-PL" b="1" dirty="0">
                <a:solidFill>
                  <a:srgbClr val="7030A0"/>
                </a:solidFill>
                <a:latin typeface="Times New Roman" panose="02020603050405020304" pitchFamily="18" charset="0"/>
                <a:ea typeface="Calibri" panose="020F0502020204030204" pitchFamily="34" charset="0"/>
                <a:cs typeface="Times New Roman" panose="02020603050405020304" pitchFamily="18" charset="0"/>
              </a:rPr>
              <a:t>.</a:t>
            </a:r>
            <a:endParaRPr lang="en-US" sz="2400" b="1" dirty="0">
              <a:solidFill>
                <a:srgbClr val="7030A0"/>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4"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505"/>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18">
            <a:extLst>
              <a:ext uri="{FF2B5EF4-FFF2-40B4-BE49-F238E27FC236}">
                <a16:creationId xmlns:a16="http://schemas.microsoft.com/office/drawing/2014/main" id="{8830599D-9413-41EF-ACD7-489A87B045E1}"/>
              </a:ext>
            </a:extLst>
          </p:cNvPr>
          <p:cNvGrpSpPr/>
          <p:nvPr/>
        </p:nvGrpSpPr>
        <p:grpSpPr>
          <a:xfrm>
            <a:off x="90841" y="5525034"/>
            <a:ext cx="12010318" cy="922638"/>
            <a:chOff x="204784" y="3731998"/>
            <a:chExt cx="8940432" cy="922638"/>
          </a:xfrm>
        </p:grpSpPr>
        <p:sp>
          <p:nvSpPr>
            <p:cNvPr id="20" name="Google Shape;166;p18">
              <a:extLst>
                <a:ext uri="{FF2B5EF4-FFF2-40B4-BE49-F238E27FC236}">
                  <a16:creationId xmlns:a16="http://schemas.microsoft.com/office/drawing/2014/main" id="{8C8BCEFA-AC1B-43B6-9402-4FDCB92A97F3}"/>
                </a:ext>
              </a:extLst>
            </p:cNvPr>
            <p:cNvSpPr/>
            <p:nvPr/>
          </p:nvSpPr>
          <p:spPr>
            <a:xfrm>
              <a:off x="204784" y="3907051"/>
              <a:ext cx="403761" cy="187411"/>
            </a:xfrm>
            <a:custGeom>
              <a:avLst/>
              <a:gdLst/>
              <a:ahLst/>
              <a:cxnLst/>
              <a:rect l="l" t="t" r="r" b="b"/>
              <a:pathLst>
                <a:path w="863" h="402" extrusionOk="0">
                  <a:moveTo>
                    <a:pt x="862" y="132"/>
                  </a:moveTo>
                  <a:lnTo>
                    <a:pt x="862" y="132"/>
                  </a:lnTo>
                  <a:cubicBezTo>
                    <a:pt x="576" y="211"/>
                    <a:pt x="301" y="302"/>
                    <a:pt x="38" y="401"/>
                  </a:cubicBezTo>
                  <a:lnTo>
                    <a:pt x="0" y="277"/>
                  </a:lnTo>
                  <a:lnTo>
                    <a:pt x="0" y="277"/>
                  </a:lnTo>
                  <a:cubicBezTo>
                    <a:pt x="265" y="176"/>
                    <a:pt x="542" y="84"/>
                    <a:pt x="831" y="0"/>
                  </a:cubicBezTo>
                  <a:lnTo>
                    <a:pt x="862" y="132"/>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1" name="Google Shape;167;p18">
              <a:extLst>
                <a:ext uri="{FF2B5EF4-FFF2-40B4-BE49-F238E27FC236}">
                  <a16:creationId xmlns:a16="http://schemas.microsoft.com/office/drawing/2014/main" id="{060D01C2-238B-41B8-A66A-F646BAE954E0}"/>
                </a:ext>
              </a:extLst>
            </p:cNvPr>
            <p:cNvSpPr/>
            <p:nvPr/>
          </p:nvSpPr>
          <p:spPr>
            <a:xfrm>
              <a:off x="849565" y="3762889"/>
              <a:ext cx="475863" cy="144162"/>
            </a:xfrm>
            <a:custGeom>
              <a:avLst/>
              <a:gdLst/>
              <a:ahLst/>
              <a:cxnLst/>
              <a:rect l="l" t="t" r="r" b="b"/>
              <a:pathLst>
                <a:path w="1020" h="307" extrusionOk="0">
                  <a:moveTo>
                    <a:pt x="1019" y="146"/>
                  </a:moveTo>
                  <a:lnTo>
                    <a:pt x="1019" y="146"/>
                  </a:lnTo>
                  <a:cubicBezTo>
                    <a:pt x="675" y="182"/>
                    <a:pt x="343" y="237"/>
                    <a:pt x="26" y="306"/>
                  </a:cubicBezTo>
                  <a:lnTo>
                    <a:pt x="0" y="169"/>
                  </a:lnTo>
                  <a:lnTo>
                    <a:pt x="0" y="169"/>
                  </a:lnTo>
                  <a:cubicBezTo>
                    <a:pt x="321" y="96"/>
                    <a:pt x="657" y="38"/>
                    <a:pt x="1008" y="0"/>
                  </a:cubicBezTo>
                  <a:lnTo>
                    <a:pt x="1019" y="146"/>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2" name="Google Shape;168;p18">
              <a:extLst>
                <a:ext uri="{FF2B5EF4-FFF2-40B4-BE49-F238E27FC236}">
                  <a16:creationId xmlns:a16="http://schemas.microsoft.com/office/drawing/2014/main" id="{F628555C-6CCC-40C7-B999-75B0537B50FF}"/>
                </a:ext>
              </a:extLst>
            </p:cNvPr>
            <p:cNvSpPr/>
            <p:nvPr/>
          </p:nvSpPr>
          <p:spPr>
            <a:xfrm>
              <a:off x="1632368" y="3731998"/>
              <a:ext cx="566501" cy="96794"/>
            </a:xfrm>
            <a:custGeom>
              <a:avLst/>
              <a:gdLst/>
              <a:ahLst/>
              <a:cxnLst/>
              <a:rect l="l" t="t" r="r" b="b"/>
              <a:pathLst>
                <a:path w="1212" h="207" extrusionOk="0">
                  <a:moveTo>
                    <a:pt x="1186" y="206"/>
                  </a:moveTo>
                  <a:lnTo>
                    <a:pt x="1186" y="206"/>
                  </a:lnTo>
                  <a:cubicBezTo>
                    <a:pt x="778" y="167"/>
                    <a:pt x="381" y="156"/>
                    <a:pt x="0" y="168"/>
                  </a:cubicBezTo>
                  <a:lnTo>
                    <a:pt x="0" y="15"/>
                  </a:lnTo>
                  <a:lnTo>
                    <a:pt x="0" y="15"/>
                  </a:lnTo>
                  <a:cubicBezTo>
                    <a:pt x="389" y="0"/>
                    <a:pt x="794" y="7"/>
                    <a:pt x="1211" y="45"/>
                  </a:cubicBezTo>
                  <a:lnTo>
                    <a:pt x="1186" y="206"/>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3" name="Google Shape;169;p18">
              <a:extLst>
                <a:ext uri="{FF2B5EF4-FFF2-40B4-BE49-F238E27FC236}">
                  <a16:creationId xmlns:a16="http://schemas.microsoft.com/office/drawing/2014/main" id="{B414C3A7-3848-46C0-9A99-504FCE834007}"/>
                </a:ext>
              </a:extLst>
            </p:cNvPr>
            <p:cNvSpPr/>
            <p:nvPr/>
          </p:nvSpPr>
          <p:spPr>
            <a:xfrm>
              <a:off x="2542891" y="3802019"/>
              <a:ext cx="673625" cy="243017"/>
            </a:xfrm>
            <a:custGeom>
              <a:avLst/>
              <a:gdLst/>
              <a:ahLst/>
              <a:cxnLst/>
              <a:rect l="l" t="t" r="r" b="b"/>
              <a:pathLst>
                <a:path w="1443" h="519" extrusionOk="0">
                  <a:moveTo>
                    <a:pt x="1354" y="518"/>
                  </a:moveTo>
                  <a:lnTo>
                    <a:pt x="1354" y="518"/>
                  </a:lnTo>
                  <a:cubicBezTo>
                    <a:pt x="900" y="361"/>
                    <a:pt x="445" y="245"/>
                    <a:pt x="0" y="164"/>
                  </a:cubicBezTo>
                  <a:lnTo>
                    <a:pt x="46" y="0"/>
                  </a:lnTo>
                  <a:lnTo>
                    <a:pt x="46" y="0"/>
                  </a:lnTo>
                  <a:cubicBezTo>
                    <a:pt x="504" y="80"/>
                    <a:pt x="973" y="197"/>
                    <a:pt x="1442" y="354"/>
                  </a:cubicBezTo>
                  <a:lnTo>
                    <a:pt x="1354" y="518"/>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4" name="Google Shape;170;p18">
              <a:extLst>
                <a:ext uri="{FF2B5EF4-FFF2-40B4-BE49-F238E27FC236}">
                  <a16:creationId xmlns:a16="http://schemas.microsoft.com/office/drawing/2014/main" id="{4148A7F9-8C7B-4AC4-9DC8-921B10A9CE82}"/>
                </a:ext>
              </a:extLst>
            </p:cNvPr>
            <p:cNvSpPr/>
            <p:nvPr/>
          </p:nvSpPr>
          <p:spPr>
            <a:xfrm>
              <a:off x="3574956" y="4119176"/>
              <a:ext cx="797224" cy="341870"/>
            </a:xfrm>
            <a:custGeom>
              <a:avLst/>
              <a:gdLst/>
              <a:ahLst/>
              <a:cxnLst/>
              <a:rect l="l" t="t" r="r" b="b"/>
              <a:pathLst>
                <a:path w="1707" h="731" extrusionOk="0">
                  <a:moveTo>
                    <a:pt x="1622" y="730"/>
                  </a:moveTo>
                  <a:lnTo>
                    <a:pt x="1622" y="730"/>
                  </a:lnTo>
                  <a:cubicBezTo>
                    <a:pt x="1030" y="573"/>
                    <a:pt x="500" y="362"/>
                    <a:pt x="0" y="164"/>
                  </a:cubicBezTo>
                  <a:lnTo>
                    <a:pt x="107" y="0"/>
                  </a:lnTo>
                  <a:lnTo>
                    <a:pt x="107" y="0"/>
                  </a:lnTo>
                  <a:cubicBezTo>
                    <a:pt x="611" y="197"/>
                    <a:pt x="1133" y="399"/>
                    <a:pt x="1706" y="545"/>
                  </a:cubicBezTo>
                  <a:lnTo>
                    <a:pt x="1622" y="730"/>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5" name="Google Shape;171;p18">
              <a:extLst>
                <a:ext uri="{FF2B5EF4-FFF2-40B4-BE49-F238E27FC236}">
                  <a16:creationId xmlns:a16="http://schemas.microsoft.com/office/drawing/2014/main" id="{FAA94A6F-3BD1-4622-BC1B-4F15796D5BEF}"/>
                </a:ext>
              </a:extLst>
            </p:cNvPr>
            <p:cNvSpPr/>
            <p:nvPr/>
          </p:nvSpPr>
          <p:spPr>
            <a:xfrm>
              <a:off x="4872761" y="4479581"/>
              <a:ext cx="1044423" cy="175055"/>
            </a:xfrm>
            <a:custGeom>
              <a:avLst/>
              <a:gdLst/>
              <a:ahLst/>
              <a:cxnLst/>
              <a:rect l="l" t="t" r="r" b="b"/>
              <a:pathLst>
                <a:path w="2234" h="377" extrusionOk="0">
                  <a:moveTo>
                    <a:pt x="2233" y="376"/>
                  </a:moveTo>
                  <a:lnTo>
                    <a:pt x="2233" y="376"/>
                  </a:lnTo>
                  <a:cubicBezTo>
                    <a:pt x="1835" y="371"/>
                    <a:pt x="1447" y="358"/>
                    <a:pt x="1070" y="325"/>
                  </a:cubicBezTo>
                  <a:lnTo>
                    <a:pt x="930" y="315"/>
                  </a:lnTo>
                  <a:lnTo>
                    <a:pt x="930" y="315"/>
                  </a:lnTo>
                  <a:cubicBezTo>
                    <a:pt x="885" y="311"/>
                    <a:pt x="839" y="305"/>
                    <a:pt x="794" y="301"/>
                  </a:cubicBezTo>
                  <a:lnTo>
                    <a:pt x="523" y="273"/>
                  </a:lnTo>
                  <a:lnTo>
                    <a:pt x="523" y="273"/>
                  </a:lnTo>
                  <a:cubicBezTo>
                    <a:pt x="346" y="249"/>
                    <a:pt x="171" y="230"/>
                    <a:pt x="0" y="200"/>
                  </a:cubicBezTo>
                  <a:lnTo>
                    <a:pt x="51" y="0"/>
                  </a:lnTo>
                  <a:lnTo>
                    <a:pt x="51" y="0"/>
                  </a:lnTo>
                  <a:cubicBezTo>
                    <a:pt x="217" y="27"/>
                    <a:pt x="386" y="45"/>
                    <a:pt x="558" y="67"/>
                  </a:cubicBezTo>
                  <a:lnTo>
                    <a:pt x="820" y="92"/>
                  </a:lnTo>
                  <a:lnTo>
                    <a:pt x="820" y="92"/>
                  </a:lnTo>
                  <a:cubicBezTo>
                    <a:pt x="865" y="96"/>
                    <a:pt x="909" y="101"/>
                    <a:pt x="954" y="105"/>
                  </a:cubicBezTo>
                  <a:lnTo>
                    <a:pt x="1088" y="114"/>
                  </a:lnTo>
                  <a:lnTo>
                    <a:pt x="1088" y="114"/>
                  </a:lnTo>
                  <a:cubicBezTo>
                    <a:pt x="1454" y="142"/>
                    <a:pt x="1831" y="153"/>
                    <a:pt x="2217" y="154"/>
                  </a:cubicBezTo>
                  <a:lnTo>
                    <a:pt x="2233" y="376"/>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6" name="Google Shape;172;p18">
              <a:extLst>
                <a:ext uri="{FF2B5EF4-FFF2-40B4-BE49-F238E27FC236}">
                  <a16:creationId xmlns:a16="http://schemas.microsoft.com/office/drawing/2014/main" id="{FF630175-6F2E-4B7D-B19B-916C954BDD1C}"/>
                </a:ext>
              </a:extLst>
            </p:cNvPr>
            <p:cNvSpPr/>
            <p:nvPr/>
          </p:nvSpPr>
          <p:spPr>
            <a:xfrm>
              <a:off x="6594927" y="4343657"/>
              <a:ext cx="1341066" cy="288324"/>
            </a:xfrm>
            <a:custGeom>
              <a:avLst/>
              <a:gdLst/>
              <a:ahLst/>
              <a:cxnLst/>
              <a:rect l="l" t="t" r="r" b="b"/>
              <a:pathLst>
                <a:path w="2871" h="619" extrusionOk="0">
                  <a:moveTo>
                    <a:pt x="2870" y="239"/>
                  </a:moveTo>
                  <a:lnTo>
                    <a:pt x="2685" y="276"/>
                  </a:lnTo>
                  <a:lnTo>
                    <a:pt x="2685" y="276"/>
                  </a:lnTo>
                  <a:cubicBezTo>
                    <a:pt x="2624" y="287"/>
                    <a:pt x="2562" y="297"/>
                    <a:pt x="2501" y="309"/>
                  </a:cubicBezTo>
                  <a:lnTo>
                    <a:pt x="2138" y="372"/>
                  </a:lnTo>
                  <a:lnTo>
                    <a:pt x="2138" y="372"/>
                  </a:lnTo>
                  <a:cubicBezTo>
                    <a:pt x="1898" y="408"/>
                    <a:pt x="1663" y="448"/>
                    <a:pt x="1426" y="477"/>
                  </a:cubicBezTo>
                  <a:lnTo>
                    <a:pt x="1426" y="477"/>
                  </a:lnTo>
                  <a:cubicBezTo>
                    <a:pt x="1194" y="510"/>
                    <a:pt x="963" y="535"/>
                    <a:pt x="735" y="560"/>
                  </a:cubicBezTo>
                  <a:lnTo>
                    <a:pt x="735" y="560"/>
                  </a:lnTo>
                  <a:cubicBezTo>
                    <a:pt x="622" y="572"/>
                    <a:pt x="509" y="581"/>
                    <a:pt x="396" y="592"/>
                  </a:cubicBezTo>
                  <a:lnTo>
                    <a:pt x="230" y="606"/>
                  </a:lnTo>
                  <a:lnTo>
                    <a:pt x="230" y="606"/>
                  </a:lnTo>
                  <a:cubicBezTo>
                    <a:pt x="175" y="611"/>
                    <a:pt x="119" y="614"/>
                    <a:pt x="65" y="618"/>
                  </a:cubicBezTo>
                  <a:lnTo>
                    <a:pt x="0" y="387"/>
                  </a:lnTo>
                  <a:lnTo>
                    <a:pt x="0" y="387"/>
                  </a:lnTo>
                  <a:cubicBezTo>
                    <a:pt x="53" y="383"/>
                    <a:pt x="107" y="379"/>
                    <a:pt x="160" y="374"/>
                  </a:cubicBezTo>
                  <a:lnTo>
                    <a:pt x="321" y="358"/>
                  </a:lnTo>
                  <a:lnTo>
                    <a:pt x="321" y="358"/>
                  </a:lnTo>
                  <a:cubicBezTo>
                    <a:pt x="429" y="348"/>
                    <a:pt x="539" y="338"/>
                    <a:pt x="648" y="326"/>
                  </a:cubicBezTo>
                  <a:lnTo>
                    <a:pt x="648" y="326"/>
                  </a:lnTo>
                  <a:cubicBezTo>
                    <a:pt x="868" y="300"/>
                    <a:pt x="1092" y="275"/>
                    <a:pt x="1315" y="241"/>
                  </a:cubicBezTo>
                  <a:lnTo>
                    <a:pt x="1315" y="241"/>
                  </a:lnTo>
                  <a:cubicBezTo>
                    <a:pt x="1544" y="211"/>
                    <a:pt x="1771" y="171"/>
                    <a:pt x="2003" y="134"/>
                  </a:cubicBezTo>
                  <a:lnTo>
                    <a:pt x="2354" y="70"/>
                  </a:lnTo>
                  <a:lnTo>
                    <a:pt x="2354" y="70"/>
                  </a:lnTo>
                  <a:cubicBezTo>
                    <a:pt x="2413" y="59"/>
                    <a:pt x="2472" y="49"/>
                    <a:pt x="2531" y="37"/>
                  </a:cubicBezTo>
                  <a:lnTo>
                    <a:pt x="2709" y="0"/>
                  </a:lnTo>
                  <a:lnTo>
                    <a:pt x="2870" y="239"/>
                  </a:ln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sp>
          <p:nvSpPr>
            <p:cNvPr id="27" name="Google Shape;173;p18">
              <a:extLst>
                <a:ext uri="{FF2B5EF4-FFF2-40B4-BE49-F238E27FC236}">
                  <a16:creationId xmlns:a16="http://schemas.microsoft.com/office/drawing/2014/main" id="{740B6819-F612-4402-BD41-CC9C27515A52}"/>
                </a:ext>
              </a:extLst>
            </p:cNvPr>
            <p:cNvSpPr/>
            <p:nvPr/>
          </p:nvSpPr>
          <p:spPr>
            <a:xfrm>
              <a:off x="8685834" y="4014143"/>
              <a:ext cx="459382" cy="245077"/>
            </a:xfrm>
            <a:custGeom>
              <a:avLst/>
              <a:gdLst/>
              <a:ahLst/>
              <a:cxnLst/>
              <a:rect l="l" t="t" r="r" b="b"/>
              <a:pathLst>
                <a:path w="982" h="525" extrusionOk="0">
                  <a:moveTo>
                    <a:pt x="981" y="0"/>
                  </a:moveTo>
                  <a:lnTo>
                    <a:pt x="981" y="314"/>
                  </a:lnTo>
                  <a:lnTo>
                    <a:pt x="981" y="314"/>
                  </a:lnTo>
                  <a:cubicBezTo>
                    <a:pt x="728" y="388"/>
                    <a:pt x="477" y="458"/>
                    <a:pt x="226" y="524"/>
                  </a:cubicBezTo>
                  <a:lnTo>
                    <a:pt x="0" y="286"/>
                  </a:lnTo>
                  <a:lnTo>
                    <a:pt x="0" y="286"/>
                  </a:lnTo>
                  <a:cubicBezTo>
                    <a:pt x="325" y="197"/>
                    <a:pt x="653" y="102"/>
                    <a:pt x="981" y="0"/>
                  </a:cubicBezTo>
                </a:path>
              </a:pathLst>
            </a:custGeom>
            <a:solidFill>
              <a:srgbClr val="FFFFFF"/>
            </a:solidFill>
            <a:ln>
              <a:noFill/>
            </a:ln>
          </p:spPr>
          <p:txBody>
            <a:bodyPr spcFirstLastPara="1" wrap="square" lIns="34300" tIns="17150" rIns="34300" bIns="17150"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AAAAAA"/>
                </a:solidFill>
                <a:effectLst/>
                <a:uLnTx/>
                <a:uFillTx/>
                <a:latin typeface="Lato Light"/>
                <a:ea typeface="Lato Light"/>
                <a:cs typeface="Lato Light"/>
                <a:sym typeface="Lato Light"/>
              </a:endParaRPr>
            </a:p>
          </p:txBody>
        </p:sp>
      </p:grpSp>
    </p:spTree>
    <p:extLst>
      <p:ext uri="{BB962C8B-B14F-4D97-AF65-F5344CB8AC3E}">
        <p14:creationId xmlns:p14="http://schemas.microsoft.com/office/powerpoint/2010/main" val="3938412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Isosceles Triangle 1">
            <a:extLst>
              <a:ext uri="{FF2B5EF4-FFF2-40B4-BE49-F238E27FC236}">
                <a16:creationId xmlns:a16="http://schemas.microsoft.com/office/drawing/2014/main" id="{AF6FEC55-A32C-4307-B2C6-EA092009C662}"/>
              </a:ext>
            </a:extLst>
          </p:cNvPr>
          <p:cNvSpPr/>
          <p:nvPr/>
        </p:nvSpPr>
        <p:spPr>
          <a:xfrm rot="17152435">
            <a:off x="6079312" y="-1031167"/>
            <a:ext cx="504725" cy="12264473"/>
          </a:xfrm>
          <a:custGeom>
            <a:avLst/>
            <a:gdLst>
              <a:gd name="connsiteX0" fmla="*/ 0 w 497149"/>
              <a:gd name="connsiteY0" fmla="*/ 12711530 h 12711530"/>
              <a:gd name="connsiteX1" fmla="*/ 248575 w 497149"/>
              <a:gd name="connsiteY1" fmla="*/ 0 h 12711530"/>
              <a:gd name="connsiteX2" fmla="*/ 497149 w 497149"/>
              <a:gd name="connsiteY2" fmla="*/ 12711530 h 12711530"/>
              <a:gd name="connsiteX3" fmla="*/ 0 w 497149"/>
              <a:gd name="connsiteY3" fmla="*/ 12711530 h 12711530"/>
              <a:gd name="connsiteX0" fmla="*/ 0 w 511346"/>
              <a:gd name="connsiteY0" fmla="*/ 12904160 h 12904160"/>
              <a:gd name="connsiteX1" fmla="*/ 262772 w 511346"/>
              <a:gd name="connsiteY1" fmla="*/ 0 h 12904160"/>
              <a:gd name="connsiteX2" fmla="*/ 511346 w 511346"/>
              <a:gd name="connsiteY2" fmla="*/ 12711530 h 12904160"/>
              <a:gd name="connsiteX3" fmla="*/ 0 w 511346"/>
              <a:gd name="connsiteY3" fmla="*/ 12904160 h 12904160"/>
              <a:gd name="connsiteX0" fmla="*/ 0 w 511346"/>
              <a:gd name="connsiteY0" fmla="*/ 12904160 h 12904160"/>
              <a:gd name="connsiteX1" fmla="*/ 19994 w 511346"/>
              <a:gd name="connsiteY1" fmla="*/ 12210210 h 12904160"/>
              <a:gd name="connsiteX2" fmla="*/ 262772 w 511346"/>
              <a:gd name="connsiteY2" fmla="*/ 0 h 12904160"/>
              <a:gd name="connsiteX3" fmla="*/ 511346 w 511346"/>
              <a:gd name="connsiteY3" fmla="*/ 12711530 h 12904160"/>
              <a:gd name="connsiteX4" fmla="*/ 0 w 511346"/>
              <a:gd name="connsiteY4" fmla="*/ 12904160 h 12904160"/>
              <a:gd name="connsiteX0" fmla="*/ 218817 w 491352"/>
              <a:gd name="connsiteY0" fmla="*/ 12808673 h 12808673"/>
              <a:gd name="connsiteX1" fmla="*/ 0 w 491352"/>
              <a:gd name="connsiteY1" fmla="*/ 12210210 h 12808673"/>
              <a:gd name="connsiteX2" fmla="*/ 242778 w 491352"/>
              <a:gd name="connsiteY2" fmla="*/ 0 h 12808673"/>
              <a:gd name="connsiteX3" fmla="*/ 491352 w 491352"/>
              <a:gd name="connsiteY3" fmla="*/ 12711530 h 12808673"/>
              <a:gd name="connsiteX4" fmla="*/ 218817 w 491352"/>
              <a:gd name="connsiteY4" fmla="*/ 12808673 h 12808673"/>
              <a:gd name="connsiteX0" fmla="*/ 227598 w 491352"/>
              <a:gd name="connsiteY0" fmla="*/ 12813794 h 12813794"/>
              <a:gd name="connsiteX1" fmla="*/ 0 w 491352"/>
              <a:gd name="connsiteY1" fmla="*/ 12210210 h 12813794"/>
              <a:gd name="connsiteX2" fmla="*/ 242778 w 491352"/>
              <a:gd name="connsiteY2" fmla="*/ 0 h 12813794"/>
              <a:gd name="connsiteX3" fmla="*/ 491352 w 491352"/>
              <a:gd name="connsiteY3" fmla="*/ 12711530 h 12813794"/>
              <a:gd name="connsiteX4" fmla="*/ 227598 w 491352"/>
              <a:gd name="connsiteY4" fmla="*/ 12813794 h 12813794"/>
              <a:gd name="connsiteX0" fmla="*/ 227598 w 500615"/>
              <a:gd name="connsiteY0" fmla="*/ 12813794 h 12813794"/>
              <a:gd name="connsiteX1" fmla="*/ 0 w 500615"/>
              <a:gd name="connsiteY1" fmla="*/ 12210210 h 12813794"/>
              <a:gd name="connsiteX2" fmla="*/ 242778 w 500615"/>
              <a:gd name="connsiteY2" fmla="*/ 0 h 12813794"/>
              <a:gd name="connsiteX3" fmla="*/ 500615 w 500615"/>
              <a:gd name="connsiteY3" fmla="*/ 12745676 h 12813794"/>
              <a:gd name="connsiteX4" fmla="*/ 227598 w 500615"/>
              <a:gd name="connsiteY4" fmla="*/ 12813794 h 12813794"/>
              <a:gd name="connsiteX0" fmla="*/ 163606 w 500615"/>
              <a:gd name="connsiteY0" fmla="*/ 12837482 h 12837482"/>
              <a:gd name="connsiteX1" fmla="*/ 0 w 500615"/>
              <a:gd name="connsiteY1" fmla="*/ 12210210 h 12837482"/>
              <a:gd name="connsiteX2" fmla="*/ 242778 w 500615"/>
              <a:gd name="connsiteY2" fmla="*/ 0 h 12837482"/>
              <a:gd name="connsiteX3" fmla="*/ 500615 w 500615"/>
              <a:gd name="connsiteY3" fmla="*/ 12745676 h 12837482"/>
              <a:gd name="connsiteX4" fmla="*/ 163606 w 500615"/>
              <a:gd name="connsiteY4" fmla="*/ 12837482 h 12837482"/>
              <a:gd name="connsiteX0" fmla="*/ 167716 w 504725"/>
              <a:gd name="connsiteY0" fmla="*/ 12837482 h 12837482"/>
              <a:gd name="connsiteX1" fmla="*/ 0 w 504725"/>
              <a:gd name="connsiteY1" fmla="*/ 12243730 h 12837482"/>
              <a:gd name="connsiteX2" fmla="*/ 246888 w 504725"/>
              <a:gd name="connsiteY2" fmla="*/ 0 h 12837482"/>
              <a:gd name="connsiteX3" fmla="*/ 504725 w 504725"/>
              <a:gd name="connsiteY3" fmla="*/ 12745676 h 12837482"/>
              <a:gd name="connsiteX4" fmla="*/ 167716 w 504725"/>
              <a:gd name="connsiteY4" fmla="*/ 12837482 h 12837482"/>
              <a:gd name="connsiteX0" fmla="*/ 236011 w 504725"/>
              <a:gd name="connsiteY0" fmla="*/ 12618751 h 12745676"/>
              <a:gd name="connsiteX1" fmla="*/ 0 w 504725"/>
              <a:gd name="connsiteY1" fmla="*/ 12243730 h 12745676"/>
              <a:gd name="connsiteX2" fmla="*/ 246888 w 504725"/>
              <a:gd name="connsiteY2" fmla="*/ 0 h 12745676"/>
              <a:gd name="connsiteX3" fmla="*/ 504725 w 504725"/>
              <a:gd name="connsiteY3" fmla="*/ 12745676 h 12745676"/>
              <a:gd name="connsiteX4" fmla="*/ 236011 w 504725"/>
              <a:gd name="connsiteY4" fmla="*/ 12618751 h 12745676"/>
              <a:gd name="connsiteX0" fmla="*/ 167715 w 504725"/>
              <a:gd name="connsiteY0" fmla="*/ 12837484 h 12837484"/>
              <a:gd name="connsiteX1" fmla="*/ 0 w 504725"/>
              <a:gd name="connsiteY1" fmla="*/ 12243730 h 12837484"/>
              <a:gd name="connsiteX2" fmla="*/ 246888 w 504725"/>
              <a:gd name="connsiteY2" fmla="*/ 0 h 12837484"/>
              <a:gd name="connsiteX3" fmla="*/ 504725 w 504725"/>
              <a:gd name="connsiteY3" fmla="*/ 12745676 h 12837484"/>
              <a:gd name="connsiteX4" fmla="*/ 167715 w 504725"/>
              <a:gd name="connsiteY4" fmla="*/ 12837484 h 12837484"/>
              <a:gd name="connsiteX0" fmla="*/ 168274 w 504725"/>
              <a:gd name="connsiteY0" fmla="*/ 12855771 h 12855771"/>
              <a:gd name="connsiteX1" fmla="*/ 0 w 504725"/>
              <a:gd name="connsiteY1" fmla="*/ 12243730 h 12855771"/>
              <a:gd name="connsiteX2" fmla="*/ 246888 w 504725"/>
              <a:gd name="connsiteY2" fmla="*/ 0 h 12855771"/>
              <a:gd name="connsiteX3" fmla="*/ 504725 w 504725"/>
              <a:gd name="connsiteY3" fmla="*/ 12745676 h 12855771"/>
              <a:gd name="connsiteX4" fmla="*/ 168274 w 504725"/>
              <a:gd name="connsiteY4" fmla="*/ 12855771 h 12855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725" h="12855771">
                <a:moveTo>
                  <a:pt x="168274" y="12855771"/>
                </a:moveTo>
                <a:lnTo>
                  <a:pt x="0" y="12243730"/>
                </a:lnTo>
                <a:lnTo>
                  <a:pt x="246888" y="0"/>
                </a:lnTo>
                <a:lnTo>
                  <a:pt x="504725" y="12745676"/>
                </a:lnTo>
                <a:lnTo>
                  <a:pt x="168274" y="1285577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8814463A-D35A-4BA9-8052-DA1586A65673}"/>
              </a:ext>
            </a:extLst>
          </p:cNvPr>
          <p:cNvSpPr/>
          <p:nvPr/>
        </p:nvSpPr>
        <p:spPr>
          <a:xfrm>
            <a:off x="10023297" y="5848541"/>
            <a:ext cx="1445002" cy="76962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F15828BE-763B-4BFF-9C60-C8FDE527AE24}"/>
              </a:ext>
            </a:extLst>
          </p:cNvPr>
          <p:cNvSpPr/>
          <p:nvPr/>
        </p:nvSpPr>
        <p:spPr>
          <a:xfrm>
            <a:off x="7666666" y="5306838"/>
            <a:ext cx="1254246" cy="66802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14CEA324-95AF-4D2B-8827-80C73810DE8F}"/>
              </a:ext>
            </a:extLst>
          </p:cNvPr>
          <p:cNvSpPr/>
          <p:nvPr/>
        </p:nvSpPr>
        <p:spPr>
          <a:xfrm>
            <a:off x="5636124" y="4817573"/>
            <a:ext cx="1055521" cy="562179"/>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9DF16853-BF82-4076-84A9-584936A1B8B1}"/>
              </a:ext>
            </a:extLst>
          </p:cNvPr>
          <p:cNvSpPr/>
          <p:nvPr/>
        </p:nvSpPr>
        <p:spPr>
          <a:xfrm>
            <a:off x="3538350" y="4172676"/>
            <a:ext cx="852320" cy="453952"/>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B644C2AA-5B91-4DE2-98C4-BF210CEBCFE8}"/>
              </a:ext>
            </a:extLst>
          </p:cNvPr>
          <p:cNvSpPr/>
          <p:nvPr/>
        </p:nvSpPr>
        <p:spPr>
          <a:xfrm>
            <a:off x="1449617" y="3586353"/>
            <a:ext cx="692682" cy="368927"/>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8ED6800A-FD7A-47F2-83B9-4268725530FF}"/>
              </a:ext>
            </a:extLst>
          </p:cNvPr>
          <p:cNvSpPr/>
          <p:nvPr/>
        </p:nvSpPr>
        <p:spPr>
          <a:xfrm>
            <a:off x="10682580" y="4985886"/>
            <a:ext cx="175088" cy="1247465"/>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8" name="Rectangle: Rounded Corners 17">
            <a:extLst>
              <a:ext uri="{FF2B5EF4-FFF2-40B4-BE49-F238E27FC236}">
                <a16:creationId xmlns:a16="http://schemas.microsoft.com/office/drawing/2014/main" id="{69636F4D-31BE-4436-B1D8-96A0BA208778}"/>
              </a:ext>
            </a:extLst>
          </p:cNvPr>
          <p:cNvSpPr/>
          <p:nvPr/>
        </p:nvSpPr>
        <p:spPr>
          <a:xfrm>
            <a:off x="8234809" y="4345826"/>
            <a:ext cx="137077" cy="1311954"/>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5F56A5E0-BE8C-4B40-B64F-28D4253240EF}"/>
              </a:ext>
            </a:extLst>
          </p:cNvPr>
          <p:cNvSpPr/>
          <p:nvPr/>
        </p:nvSpPr>
        <p:spPr>
          <a:xfrm>
            <a:off x="6094199" y="3684729"/>
            <a:ext cx="110067" cy="1438900"/>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Rounded Corners 19">
            <a:extLst>
              <a:ext uri="{FF2B5EF4-FFF2-40B4-BE49-F238E27FC236}">
                <a16:creationId xmlns:a16="http://schemas.microsoft.com/office/drawing/2014/main" id="{A95CB270-A74B-49E6-9E80-F18C23F3D8D1}"/>
              </a:ext>
            </a:extLst>
          </p:cNvPr>
          <p:cNvSpPr/>
          <p:nvPr/>
        </p:nvSpPr>
        <p:spPr>
          <a:xfrm>
            <a:off x="3868647" y="4487380"/>
            <a:ext cx="110067" cy="1272498"/>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Rectangle: Rounded Corners 20">
            <a:extLst>
              <a:ext uri="{FF2B5EF4-FFF2-40B4-BE49-F238E27FC236}">
                <a16:creationId xmlns:a16="http://schemas.microsoft.com/office/drawing/2014/main" id="{55232225-9D6C-43FA-ACB3-DC0C704C8BAA}"/>
              </a:ext>
            </a:extLst>
          </p:cNvPr>
          <p:cNvSpPr/>
          <p:nvPr/>
        </p:nvSpPr>
        <p:spPr>
          <a:xfrm>
            <a:off x="1731259" y="2697193"/>
            <a:ext cx="110067" cy="109501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60F60EF9-D04B-4D45-B6CC-6230FB64F054}"/>
              </a:ext>
            </a:extLst>
          </p:cNvPr>
          <p:cNvSpPr/>
          <p:nvPr/>
        </p:nvSpPr>
        <p:spPr>
          <a:xfrm>
            <a:off x="919901" y="1212041"/>
            <a:ext cx="1765991" cy="8898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58199A3-8787-4B04-ABE2-7377D8EB0E1C}"/>
              </a:ext>
            </a:extLst>
          </p:cNvPr>
          <p:cNvSpPr txBox="1"/>
          <p:nvPr/>
        </p:nvSpPr>
        <p:spPr>
          <a:xfrm>
            <a:off x="837347" y="496395"/>
            <a:ext cx="193109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2018/19</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8" name="Rectangle 27">
            <a:extLst>
              <a:ext uri="{FF2B5EF4-FFF2-40B4-BE49-F238E27FC236}">
                <a16:creationId xmlns:a16="http://schemas.microsoft.com/office/drawing/2014/main" id="{CA7E7BDC-0FE8-4FBC-BFB2-886DA2ECCD16}"/>
              </a:ext>
            </a:extLst>
          </p:cNvPr>
          <p:cNvSpPr/>
          <p:nvPr/>
        </p:nvSpPr>
        <p:spPr>
          <a:xfrm>
            <a:off x="919901" y="2675080"/>
            <a:ext cx="1765991" cy="8898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79D279D1-58E0-4FA5-AC78-9B45B7956430}"/>
              </a:ext>
            </a:extLst>
          </p:cNvPr>
          <p:cNvSpPr/>
          <p:nvPr/>
        </p:nvSpPr>
        <p:spPr>
          <a:xfrm>
            <a:off x="10248547" y="3191186"/>
            <a:ext cx="1765991" cy="889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DD6CEA0D-4A05-4954-907C-EA61B06BB0BC}"/>
              </a:ext>
            </a:extLst>
          </p:cNvPr>
          <p:cNvSpPr txBox="1"/>
          <p:nvPr/>
        </p:nvSpPr>
        <p:spPr>
          <a:xfrm>
            <a:off x="10163021" y="2644924"/>
            <a:ext cx="185151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2022/23</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2" name="Rectangle 31">
            <a:extLst>
              <a:ext uri="{FF2B5EF4-FFF2-40B4-BE49-F238E27FC236}">
                <a16:creationId xmlns:a16="http://schemas.microsoft.com/office/drawing/2014/main" id="{C1361391-0CBD-4CF8-834E-3B0A825D1CFF}"/>
              </a:ext>
            </a:extLst>
          </p:cNvPr>
          <p:cNvSpPr/>
          <p:nvPr/>
        </p:nvSpPr>
        <p:spPr>
          <a:xfrm>
            <a:off x="9887129" y="4968479"/>
            <a:ext cx="1765991" cy="889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2A5041F9-6CEF-4A5E-A6DF-7C5CD0ED4263}"/>
              </a:ext>
            </a:extLst>
          </p:cNvPr>
          <p:cNvSpPr/>
          <p:nvPr/>
        </p:nvSpPr>
        <p:spPr>
          <a:xfrm>
            <a:off x="7339058" y="2713982"/>
            <a:ext cx="1765991" cy="889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88E9B94E-4850-4659-8E27-3BC2FFAE24DD}"/>
              </a:ext>
            </a:extLst>
          </p:cNvPr>
          <p:cNvSpPr txBox="1"/>
          <p:nvPr/>
        </p:nvSpPr>
        <p:spPr>
          <a:xfrm>
            <a:off x="7325146" y="3011450"/>
            <a:ext cx="1931097" cy="338554"/>
          </a:xfrm>
          <a:prstGeom prst="rect">
            <a:avLst/>
          </a:prstGeom>
          <a:noFill/>
        </p:spPr>
        <p:txBody>
          <a:bodyPr wrap="square" rtlCol="0">
            <a:spAutoFit/>
          </a:bodyPr>
          <a:lstStyle/>
          <a:p>
            <a:pPr fontAlgn="b"/>
            <a:r>
              <a:rPr lang="en-US" sz="1600" b="1" dirty="0">
                <a:solidFill>
                  <a:srgbClr val="00B050"/>
                </a:solidFill>
                <a:latin typeface="Calibri" panose="020F0502020204030204" pitchFamily="34" charset="0"/>
              </a:rPr>
              <a:t> </a:t>
            </a:r>
            <a:endParaRPr lang="en-US" sz="1100" b="0" i="0" u="none" strike="noStrike" dirty="0">
              <a:effectLst/>
              <a:latin typeface="Arial" panose="020B0604020202020204" pitchFamily="34" charset="0"/>
            </a:endParaRPr>
          </a:p>
        </p:txBody>
      </p:sp>
      <p:sp>
        <p:nvSpPr>
          <p:cNvPr id="35" name="TextBox 34">
            <a:extLst>
              <a:ext uri="{FF2B5EF4-FFF2-40B4-BE49-F238E27FC236}">
                <a16:creationId xmlns:a16="http://schemas.microsoft.com/office/drawing/2014/main" id="{C1017F37-573F-44BB-B218-FB07C10B4665}"/>
              </a:ext>
            </a:extLst>
          </p:cNvPr>
          <p:cNvSpPr txBox="1"/>
          <p:nvPr/>
        </p:nvSpPr>
        <p:spPr>
          <a:xfrm>
            <a:off x="6883779" y="1951749"/>
            <a:ext cx="185151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2021/22</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6" name="Rectangle 35">
            <a:extLst>
              <a:ext uri="{FF2B5EF4-FFF2-40B4-BE49-F238E27FC236}">
                <a16:creationId xmlns:a16="http://schemas.microsoft.com/office/drawing/2014/main" id="{4A26F89D-F038-4EB2-9378-A7A45A572EFB}"/>
              </a:ext>
            </a:extLst>
          </p:cNvPr>
          <p:cNvSpPr/>
          <p:nvPr/>
        </p:nvSpPr>
        <p:spPr>
          <a:xfrm>
            <a:off x="7410672" y="4310669"/>
            <a:ext cx="1765991" cy="889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B50EBAE6-1DF9-485B-9020-DF3BD1609834}"/>
              </a:ext>
            </a:extLst>
          </p:cNvPr>
          <p:cNvSpPr/>
          <p:nvPr/>
        </p:nvSpPr>
        <p:spPr>
          <a:xfrm>
            <a:off x="4808597" y="2073211"/>
            <a:ext cx="1765991" cy="889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0A4B4E00-D72B-45DB-9FC0-C14F8E586B3B}"/>
              </a:ext>
            </a:extLst>
          </p:cNvPr>
          <p:cNvSpPr txBox="1"/>
          <p:nvPr/>
        </p:nvSpPr>
        <p:spPr>
          <a:xfrm>
            <a:off x="4347826" y="1564778"/>
            <a:ext cx="185151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2020/21</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0" name="Rectangle 39">
            <a:extLst>
              <a:ext uri="{FF2B5EF4-FFF2-40B4-BE49-F238E27FC236}">
                <a16:creationId xmlns:a16="http://schemas.microsoft.com/office/drawing/2014/main" id="{52FBA1A1-12B0-44EF-9821-ECC6AC55077A}"/>
              </a:ext>
            </a:extLst>
          </p:cNvPr>
          <p:cNvSpPr/>
          <p:nvPr/>
        </p:nvSpPr>
        <p:spPr>
          <a:xfrm>
            <a:off x="4808598" y="3595746"/>
            <a:ext cx="1765991" cy="889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F11112B9-4A31-4347-8469-FDF9915458A3}"/>
              </a:ext>
            </a:extLst>
          </p:cNvPr>
          <p:cNvSpPr/>
          <p:nvPr/>
        </p:nvSpPr>
        <p:spPr>
          <a:xfrm>
            <a:off x="1454701" y="5067945"/>
            <a:ext cx="1765991" cy="889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3" name="TextBox 42">
            <a:extLst>
              <a:ext uri="{FF2B5EF4-FFF2-40B4-BE49-F238E27FC236}">
                <a16:creationId xmlns:a16="http://schemas.microsoft.com/office/drawing/2014/main" id="{5963C418-3F6F-449B-B8E4-B842C76E9063}"/>
              </a:ext>
            </a:extLst>
          </p:cNvPr>
          <p:cNvSpPr txBox="1"/>
          <p:nvPr/>
        </p:nvSpPr>
        <p:spPr>
          <a:xfrm>
            <a:off x="729143" y="4322287"/>
            <a:ext cx="275144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2019/20</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4" name="Rectangle 43">
            <a:extLst>
              <a:ext uri="{FF2B5EF4-FFF2-40B4-BE49-F238E27FC236}">
                <a16:creationId xmlns:a16="http://schemas.microsoft.com/office/drawing/2014/main" id="{A8295272-B5DC-4F04-8E7D-A08793F897F0}"/>
              </a:ext>
            </a:extLst>
          </p:cNvPr>
          <p:cNvSpPr/>
          <p:nvPr/>
        </p:nvSpPr>
        <p:spPr>
          <a:xfrm>
            <a:off x="3168171" y="5679981"/>
            <a:ext cx="1765991" cy="889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9" name="TextBox 48">
            <a:extLst>
              <a:ext uri="{FF2B5EF4-FFF2-40B4-BE49-F238E27FC236}">
                <a16:creationId xmlns:a16="http://schemas.microsoft.com/office/drawing/2014/main" id="{FAC8765F-89B7-4019-8534-50B61C6CD2E1}"/>
              </a:ext>
            </a:extLst>
          </p:cNvPr>
          <p:cNvSpPr txBox="1"/>
          <p:nvPr/>
        </p:nvSpPr>
        <p:spPr>
          <a:xfrm>
            <a:off x="3220692" y="127248"/>
            <a:ext cx="8699559" cy="954107"/>
          </a:xfrm>
          <a:prstGeom prst="rect">
            <a:avLst/>
          </a:prstGeom>
          <a:noFill/>
        </p:spPr>
        <p:txBody>
          <a:bodyPr wrap="square" rtlCol="0">
            <a:spAutoFit/>
          </a:bodyPr>
          <a:lstStyle/>
          <a:p>
            <a:pPr lvl="0">
              <a:defRPr/>
            </a:pPr>
            <a:r>
              <a:rPr lang="en-GB" sz="2800" b="1" dirty="0">
                <a:solidFill>
                  <a:schemeClr val="accent3">
                    <a:lumMod val="60000"/>
                    <a:lumOff val="40000"/>
                  </a:schemeClr>
                </a:solidFill>
                <a:latin typeface="Times New Roman" panose="02020603050405020304" pitchFamily="18" charset="0"/>
                <a:ea typeface="Calibri" panose="020F0502020204030204" pitchFamily="34" charset="0"/>
              </a:rPr>
              <a:t>BAJETI YA MATENGENEZO YA BARABARA (ROAD FUND) -MIAKA 5  </a:t>
            </a:r>
            <a:endParaRPr kumimoji="0" lang="en-GB" sz="2800" b="1" i="0" u="none" strike="noStrike" kern="1200" cap="none" spc="0" normalizeH="0" baseline="0" noProof="0" dirty="0">
              <a:ln>
                <a:noFill/>
              </a:ln>
              <a:solidFill>
                <a:schemeClr val="accent3">
                  <a:lumMod val="60000"/>
                  <a:lumOff val="40000"/>
                </a:schemeClr>
              </a:solidFill>
              <a:effectLst/>
              <a:uLnTx/>
              <a:uFillTx/>
              <a:latin typeface="Noto Sans" panose="020B0502040504020204" pitchFamily="34"/>
              <a:ea typeface="Noto Sans" panose="020B0502040504020204" pitchFamily="34"/>
              <a:cs typeface="Noto Sans" panose="020B0502040504020204" pitchFamily="34"/>
            </a:endParaRPr>
          </a:p>
        </p:txBody>
      </p:sp>
      <p:graphicFrame>
        <p:nvGraphicFramePr>
          <p:cNvPr id="6" name="Table 5"/>
          <p:cNvGraphicFramePr>
            <a:graphicFrameLocks noGrp="1"/>
          </p:cNvGraphicFramePr>
          <p:nvPr>
            <p:extLst>
              <p:ext uri="{D42A27DB-BD31-4B8C-83A1-F6EECF244321}">
                <p14:modId xmlns:p14="http://schemas.microsoft.com/office/powerpoint/2010/main" val="3010477155"/>
              </p:ext>
            </p:extLst>
          </p:nvPr>
        </p:nvGraphicFramePr>
        <p:xfrm>
          <a:off x="121188" y="1325565"/>
          <a:ext cx="2616443" cy="1308735"/>
        </p:xfrm>
        <a:graphic>
          <a:graphicData uri="http://schemas.openxmlformats.org/drawingml/2006/table">
            <a:tbl>
              <a:tblPr/>
              <a:tblGrid>
                <a:gridCol w="1393725">
                  <a:extLst>
                    <a:ext uri="{9D8B030D-6E8A-4147-A177-3AD203B41FA5}">
                      <a16:colId xmlns:a16="http://schemas.microsoft.com/office/drawing/2014/main" val="3974880366"/>
                    </a:ext>
                  </a:extLst>
                </a:gridCol>
                <a:gridCol w="1222718">
                  <a:extLst>
                    <a:ext uri="{9D8B030D-6E8A-4147-A177-3AD203B41FA5}">
                      <a16:colId xmlns:a16="http://schemas.microsoft.com/office/drawing/2014/main" val="916829298"/>
                    </a:ext>
                  </a:extLst>
                </a:gridCol>
              </a:tblGrid>
              <a:tr h="358490">
                <a:tc>
                  <a:txBody>
                    <a:bodyPr/>
                    <a:lstStyle/>
                    <a:p>
                      <a:pPr algn="l" fontAlgn="b"/>
                      <a:r>
                        <a:rPr lang="en-US" sz="2800" b="1" i="0" u="none" strike="noStrike" dirty="0">
                          <a:solidFill>
                            <a:srgbClr val="000000"/>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0000"/>
                          </a:solidFill>
                          <a:effectLst/>
                          <a:latin typeface="Times New Roman" panose="02020603050405020304" pitchFamily="18" charset="0"/>
                        </a:rPr>
                        <a:t>573 </a:t>
                      </a:r>
                      <a:r>
                        <a:rPr lang="en-GB" sz="2800" b="1" i="0" u="none" strike="noStrike" dirty="0" err="1">
                          <a:solidFill>
                            <a:srgbClr val="000000"/>
                          </a:solidFill>
                          <a:effectLst/>
                          <a:latin typeface="Times New Roman" panose="02020603050405020304" pitchFamily="18" charset="0"/>
                        </a:rPr>
                        <a:t>Bil</a:t>
                      </a:r>
                      <a:endParaRPr lang="en-GB" sz="2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44702">
                <a:tc>
                  <a:txBody>
                    <a:bodyPr/>
                    <a:lstStyle/>
                    <a:p>
                      <a:pPr algn="l" fontAlgn="b"/>
                      <a:r>
                        <a:rPr lang="en-US" sz="2800" b="1" i="0" u="none" strike="noStrike" dirty="0">
                          <a:solidFill>
                            <a:srgbClr val="000000"/>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0000"/>
                          </a:solidFill>
                          <a:effectLst/>
                          <a:latin typeface="Times New Roman" panose="02020603050405020304" pitchFamily="18" charset="0"/>
                        </a:rPr>
                        <a:t>459 </a:t>
                      </a:r>
                      <a:r>
                        <a:rPr lang="en-GB" sz="2800" b="1" i="0" u="none" strike="noStrike" dirty="0" err="1">
                          <a:solidFill>
                            <a:srgbClr val="000000"/>
                          </a:solidFill>
                          <a:effectLst/>
                          <a:latin typeface="Times New Roman" panose="02020603050405020304" pitchFamily="18" charset="0"/>
                        </a:rPr>
                        <a:t>Bil</a:t>
                      </a:r>
                      <a:endParaRPr lang="en-GB" sz="2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44702">
                <a:tc>
                  <a:txBody>
                    <a:bodyPr/>
                    <a:lstStyle/>
                    <a:p>
                      <a:pPr algn="l" fontAlgn="b"/>
                      <a:r>
                        <a:rPr lang="en-US" sz="2800" b="1" i="0" u="none" strike="noStrike" dirty="0">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rgbClr val="000000"/>
                          </a:solidFill>
                          <a:effectLst/>
                          <a:latin typeface="Times New Roman" panose="02020603050405020304" pitchFamily="18" charset="0"/>
                        </a:rPr>
                        <a:t>80.23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50" name="Table 49"/>
          <p:cNvGraphicFramePr>
            <a:graphicFrameLocks noGrp="1"/>
          </p:cNvGraphicFramePr>
          <p:nvPr>
            <p:extLst>
              <p:ext uri="{D42A27DB-BD31-4B8C-83A1-F6EECF244321}">
                <p14:modId xmlns:p14="http://schemas.microsoft.com/office/powerpoint/2010/main" val="2480718888"/>
              </p:ext>
            </p:extLst>
          </p:nvPr>
        </p:nvGraphicFramePr>
        <p:xfrm>
          <a:off x="555927" y="5155403"/>
          <a:ext cx="2616567" cy="1308735"/>
        </p:xfrm>
        <a:graphic>
          <a:graphicData uri="http://schemas.openxmlformats.org/drawingml/2006/table">
            <a:tbl>
              <a:tblPr/>
              <a:tblGrid>
                <a:gridCol w="1393791">
                  <a:extLst>
                    <a:ext uri="{9D8B030D-6E8A-4147-A177-3AD203B41FA5}">
                      <a16:colId xmlns:a16="http://schemas.microsoft.com/office/drawing/2014/main" val="3974880366"/>
                    </a:ext>
                  </a:extLst>
                </a:gridCol>
                <a:gridCol w="1222776">
                  <a:extLst>
                    <a:ext uri="{9D8B030D-6E8A-4147-A177-3AD203B41FA5}">
                      <a16:colId xmlns:a16="http://schemas.microsoft.com/office/drawing/2014/main" val="916829298"/>
                    </a:ext>
                  </a:extLst>
                </a:gridCol>
              </a:tblGrid>
              <a:tr h="358490">
                <a:tc>
                  <a:txBody>
                    <a:bodyPr/>
                    <a:lstStyle/>
                    <a:p>
                      <a:pPr algn="l" fontAlgn="b"/>
                      <a:r>
                        <a:rPr lang="en-US" sz="2800" b="1" i="0" u="none" strike="noStrike" dirty="0">
                          <a:solidFill>
                            <a:srgbClr val="00B050"/>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B050"/>
                          </a:solidFill>
                          <a:effectLst/>
                          <a:latin typeface="Times New Roman" panose="02020603050405020304" pitchFamily="18" charset="0"/>
                        </a:rPr>
                        <a:t>524 </a:t>
                      </a:r>
                      <a:r>
                        <a:rPr lang="en-GB" sz="2800" b="1" i="0" u="none" strike="noStrike" dirty="0" err="1">
                          <a:solidFill>
                            <a:srgbClr val="00B050"/>
                          </a:solidFill>
                          <a:effectLst/>
                          <a:latin typeface="Times New Roman" panose="02020603050405020304" pitchFamily="18" charset="0"/>
                        </a:rPr>
                        <a:t>Bil</a:t>
                      </a:r>
                      <a:endParaRPr lang="en-GB" sz="2800" b="1" i="0" u="none" strike="noStrike" dirty="0">
                        <a:solidFill>
                          <a:srgbClr val="00B05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44702">
                <a:tc>
                  <a:txBody>
                    <a:bodyPr/>
                    <a:lstStyle/>
                    <a:p>
                      <a:pPr algn="l" fontAlgn="b"/>
                      <a:r>
                        <a:rPr lang="en-US" sz="2800" b="1" i="0" u="none" strike="noStrike" dirty="0">
                          <a:solidFill>
                            <a:srgbClr val="00B050"/>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B050"/>
                          </a:solidFill>
                          <a:effectLst/>
                          <a:latin typeface="Times New Roman" panose="02020603050405020304" pitchFamily="18" charset="0"/>
                        </a:rPr>
                        <a:t>517 </a:t>
                      </a:r>
                      <a:r>
                        <a:rPr lang="en-GB" sz="2800" b="1" i="0" u="none" strike="noStrike" dirty="0" err="1">
                          <a:solidFill>
                            <a:srgbClr val="00B050"/>
                          </a:solidFill>
                          <a:effectLst/>
                          <a:latin typeface="Times New Roman" panose="02020603050405020304" pitchFamily="18" charset="0"/>
                        </a:rPr>
                        <a:t>Bil</a:t>
                      </a:r>
                      <a:endParaRPr lang="en-GB" sz="2800" b="1" i="0" u="none" strike="noStrike" dirty="0">
                        <a:solidFill>
                          <a:srgbClr val="00B05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44702">
                <a:tc>
                  <a:txBody>
                    <a:bodyPr/>
                    <a:lstStyle/>
                    <a:p>
                      <a:pPr algn="l" fontAlgn="b"/>
                      <a:r>
                        <a:rPr lang="en-US" sz="2800" b="1" i="0" u="none" strike="noStrike" dirty="0">
                          <a:solidFill>
                            <a:srgbClr val="00B05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rgbClr val="00B050"/>
                          </a:solidFill>
                          <a:effectLst/>
                          <a:latin typeface="Times New Roman" panose="02020603050405020304" pitchFamily="18" charset="0"/>
                        </a:rPr>
                        <a:t>98.8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51" name="Table 50"/>
          <p:cNvGraphicFramePr>
            <a:graphicFrameLocks noGrp="1"/>
          </p:cNvGraphicFramePr>
          <p:nvPr>
            <p:extLst>
              <p:ext uri="{D42A27DB-BD31-4B8C-83A1-F6EECF244321}">
                <p14:modId xmlns:p14="http://schemas.microsoft.com/office/powerpoint/2010/main" val="2959890264"/>
              </p:ext>
            </p:extLst>
          </p:nvPr>
        </p:nvGraphicFramePr>
        <p:xfrm>
          <a:off x="3084367" y="2262751"/>
          <a:ext cx="2913669" cy="1308735"/>
        </p:xfrm>
        <a:graphic>
          <a:graphicData uri="http://schemas.openxmlformats.org/drawingml/2006/table">
            <a:tbl>
              <a:tblPr/>
              <a:tblGrid>
                <a:gridCol w="1503444">
                  <a:extLst>
                    <a:ext uri="{9D8B030D-6E8A-4147-A177-3AD203B41FA5}">
                      <a16:colId xmlns:a16="http://schemas.microsoft.com/office/drawing/2014/main" val="3974880366"/>
                    </a:ext>
                  </a:extLst>
                </a:gridCol>
                <a:gridCol w="1410225">
                  <a:extLst>
                    <a:ext uri="{9D8B030D-6E8A-4147-A177-3AD203B41FA5}">
                      <a16:colId xmlns:a16="http://schemas.microsoft.com/office/drawing/2014/main" val="916829298"/>
                    </a:ext>
                  </a:extLst>
                </a:gridCol>
              </a:tblGrid>
              <a:tr h="411614">
                <a:tc>
                  <a:txBody>
                    <a:bodyPr/>
                    <a:lstStyle/>
                    <a:p>
                      <a:pPr algn="l" fontAlgn="b"/>
                      <a:r>
                        <a:rPr lang="en-US" sz="2800" b="1" i="0" u="none" strike="noStrike" dirty="0">
                          <a:solidFill>
                            <a:schemeClr val="accent4">
                              <a:lumMod val="60000"/>
                              <a:lumOff val="40000"/>
                            </a:schemeClr>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4">
                              <a:lumMod val="60000"/>
                              <a:lumOff val="40000"/>
                            </a:schemeClr>
                          </a:solidFill>
                          <a:effectLst/>
                          <a:latin typeface="Times New Roman" panose="02020603050405020304" pitchFamily="18" charset="0"/>
                        </a:rPr>
                        <a:t>573 </a:t>
                      </a:r>
                      <a:r>
                        <a:rPr lang="en-GB" sz="2800" b="1" i="0" u="none" strike="noStrike" dirty="0" err="1">
                          <a:solidFill>
                            <a:schemeClr val="accent4">
                              <a:lumMod val="60000"/>
                              <a:lumOff val="40000"/>
                            </a:schemeClr>
                          </a:solidFill>
                          <a:effectLst/>
                          <a:latin typeface="Times New Roman" panose="02020603050405020304" pitchFamily="18" charset="0"/>
                        </a:rPr>
                        <a:t>Bil</a:t>
                      </a:r>
                      <a:endParaRPr lang="en-GB" sz="2800" b="1" i="0" u="none" strike="noStrike" dirty="0">
                        <a:solidFill>
                          <a:schemeClr val="accent4">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50546">
                <a:tc>
                  <a:txBody>
                    <a:bodyPr/>
                    <a:lstStyle/>
                    <a:p>
                      <a:pPr algn="l" fontAlgn="b"/>
                      <a:r>
                        <a:rPr lang="en-US" sz="2800" b="1" i="0" u="none" strike="noStrike" dirty="0">
                          <a:solidFill>
                            <a:schemeClr val="accent4">
                              <a:lumMod val="60000"/>
                              <a:lumOff val="40000"/>
                            </a:schemeClr>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4">
                              <a:lumMod val="60000"/>
                              <a:lumOff val="40000"/>
                            </a:schemeClr>
                          </a:solidFill>
                          <a:effectLst/>
                          <a:latin typeface="Times New Roman" panose="02020603050405020304" pitchFamily="18" charset="0"/>
                        </a:rPr>
                        <a:t>542 </a:t>
                      </a:r>
                      <a:r>
                        <a:rPr lang="en-GB" sz="2800" b="1" i="0" u="none" strike="noStrike" dirty="0" err="1">
                          <a:solidFill>
                            <a:schemeClr val="accent4">
                              <a:lumMod val="60000"/>
                              <a:lumOff val="40000"/>
                            </a:schemeClr>
                          </a:solidFill>
                          <a:effectLst/>
                          <a:latin typeface="Times New Roman" panose="02020603050405020304" pitchFamily="18" charset="0"/>
                        </a:rPr>
                        <a:t>Bil</a:t>
                      </a:r>
                      <a:endParaRPr lang="en-GB" sz="2800" b="1" i="0" u="none" strike="noStrike" dirty="0">
                        <a:solidFill>
                          <a:schemeClr val="accent4">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50546">
                <a:tc>
                  <a:txBody>
                    <a:bodyPr/>
                    <a:lstStyle/>
                    <a:p>
                      <a:pPr algn="l" fontAlgn="b"/>
                      <a:r>
                        <a:rPr lang="en-US" sz="2800" b="1" i="0" u="none" strike="noStrike" dirty="0">
                          <a:solidFill>
                            <a:schemeClr val="accent4">
                              <a:lumMod val="60000"/>
                              <a:lumOff val="40000"/>
                            </a:schemeClr>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chemeClr val="accent4">
                              <a:lumMod val="60000"/>
                              <a:lumOff val="40000"/>
                            </a:schemeClr>
                          </a:solidFill>
                          <a:effectLst/>
                          <a:latin typeface="Times New Roman" panose="02020603050405020304" pitchFamily="18" charset="0"/>
                        </a:rPr>
                        <a:t>94.6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52" name="Table 51"/>
          <p:cNvGraphicFramePr>
            <a:graphicFrameLocks noGrp="1"/>
          </p:cNvGraphicFramePr>
          <p:nvPr>
            <p:extLst>
              <p:ext uri="{D42A27DB-BD31-4B8C-83A1-F6EECF244321}">
                <p14:modId xmlns:p14="http://schemas.microsoft.com/office/powerpoint/2010/main" val="3164168942"/>
              </p:ext>
            </p:extLst>
          </p:nvPr>
        </p:nvGraphicFramePr>
        <p:xfrm>
          <a:off x="7227218" y="3023663"/>
          <a:ext cx="2717644" cy="1308735"/>
        </p:xfrm>
        <a:graphic>
          <a:graphicData uri="http://schemas.openxmlformats.org/drawingml/2006/table">
            <a:tbl>
              <a:tblPr/>
              <a:tblGrid>
                <a:gridCol w="1439963">
                  <a:extLst>
                    <a:ext uri="{9D8B030D-6E8A-4147-A177-3AD203B41FA5}">
                      <a16:colId xmlns:a16="http://schemas.microsoft.com/office/drawing/2014/main" val="3974880366"/>
                    </a:ext>
                  </a:extLst>
                </a:gridCol>
                <a:gridCol w="1277681">
                  <a:extLst>
                    <a:ext uri="{9D8B030D-6E8A-4147-A177-3AD203B41FA5}">
                      <a16:colId xmlns:a16="http://schemas.microsoft.com/office/drawing/2014/main" val="916829298"/>
                    </a:ext>
                  </a:extLst>
                </a:gridCol>
              </a:tblGrid>
              <a:tr h="358490">
                <a:tc>
                  <a:txBody>
                    <a:bodyPr/>
                    <a:lstStyle/>
                    <a:p>
                      <a:pPr algn="l" fontAlgn="b"/>
                      <a:r>
                        <a:rPr lang="en-US" sz="2800" b="1" i="0" u="none" strike="noStrike" dirty="0">
                          <a:solidFill>
                            <a:schemeClr val="accent3">
                              <a:lumMod val="60000"/>
                              <a:lumOff val="40000"/>
                            </a:schemeClr>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3">
                              <a:lumMod val="60000"/>
                              <a:lumOff val="40000"/>
                            </a:schemeClr>
                          </a:solidFill>
                          <a:effectLst/>
                          <a:latin typeface="Times New Roman" panose="02020603050405020304" pitchFamily="18" charset="0"/>
                        </a:rPr>
                        <a:t>567 </a:t>
                      </a:r>
                      <a:r>
                        <a:rPr lang="en-GB" sz="2800" b="1" i="0" u="none" strike="noStrike" dirty="0" err="1">
                          <a:solidFill>
                            <a:schemeClr val="accent3">
                              <a:lumMod val="60000"/>
                              <a:lumOff val="40000"/>
                            </a:schemeClr>
                          </a:solidFill>
                          <a:effectLst/>
                          <a:latin typeface="Times New Roman" panose="02020603050405020304" pitchFamily="18" charset="0"/>
                        </a:rPr>
                        <a:t>Bil</a:t>
                      </a:r>
                      <a:endParaRPr lang="en-GB" sz="2800" b="1" i="0" u="none" strike="noStrike" dirty="0">
                        <a:solidFill>
                          <a:schemeClr val="accent3">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44702">
                <a:tc>
                  <a:txBody>
                    <a:bodyPr/>
                    <a:lstStyle/>
                    <a:p>
                      <a:pPr algn="l" fontAlgn="b"/>
                      <a:r>
                        <a:rPr lang="en-US" sz="2800" b="1" i="0" u="none" strike="noStrike" dirty="0">
                          <a:solidFill>
                            <a:schemeClr val="accent3">
                              <a:lumMod val="60000"/>
                              <a:lumOff val="40000"/>
                            </a:schemeClr>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3">
                              <a:lumMod val="60000"/>
                              <a:lumOff val="40000"/>
                            </a:schemeClr>
                          </a:solidFill>
                          <a:effectLst/>
                          <a:latin typeface="Times New Roman" panose="02020603050405020304" pitchFamily="18" charset="0"/>
                        </a:rPr>
                        <a:t>617 </a:t>
                      </a:r>
                      <a:r>
                        <a:rPr lang="en-GB" sz="2800" b="1" i="0" u="none" strike="noStrike" dirty="0" err="1">
                          <a:solidFill>
                            <a:schemeClr val="accent3">
                              <a:lumMod val="60000"/>
                              <a:lumOff val="40000"/>
                            </a:schemeClr>
                          </a:solidFill>
                          <a:effectLst/>
                          <a:latin typeface="Times New Roman" panose="02020603050405020304" pitchFamily="18" charset="0"/>
                        </a:rPr>
                        <a:t>Bil</a:t>
                      </a:r>
                      <a:endParaRPr lang="en-GB" sz="2800" b="1" i="0" u="none" strike="noStrike" dirty="0">
                        <a:solidFill>
                          <a:schemeClr val="accent3">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44702">
                <a:tc>
                  <a:txBody>
                    <a:bodyPr/>
                    <a:lstStyle/>
                    <a:p>
                      <a:pPr algn="l" fontAlgn="b"/>
                      <a:r>
                        <a:rPr lang="en-US" sz="2800" b="1" i="0" u="none" strike="noStrike" dirty="0">
                          <a:solidFill>
                            <a:schemeClr val="accent3">
                              <a:lumMod val="60000"/>
                              <a:lumOff val="40000"/>
                            </a:schemeClr>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chemeClr val="accent3">
                              <a:lumMod val="60000"/>
                              <a:lumOff val="40000"/>
                            </a:schemeClr>
                          </a:solidFill>
                          <a:effectLst/>
                          <a:latin typeface="Times New Roman" panose="02020603050405020304" pitchFamily="18" charset="0"/>
                        </a:rPr>
                        <a:t>108.7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373994248"/>
              </p:ext>
            </p:extLst>
          </p:nvPr>
        </p:nvGraphicFramePr>
        <p:xfrm>
          <a:off x="10227168" y="3779138"/>
          <a:ext cx="1964832" cy="1116330"/>
        </p:xfrm>
        <a:graphic>
          <a:graphicData uri="http://schemas.openxmlformats.org/drawingml/2006/table">
            <a:tbl>
              <a:tblPr/>
              <a:tblGrid>
                <a:gridCol w="1964832">
                  <a:extLst>
                    <a:ext uri="{9D8B030D-6E8A-4147-A177-3AD203B41FA5}">
                      <a16:colId xmlns:a16="http://schemas.microsoft.com/office/drawing/2014/main" val="3326314012"/>
                    </a:ext>
                  </a:extLst>
                </a:gridCol>
              </a:tblGrid>
              <a:tr h="435429">
                <a:tc>
                  <a:txBody>
                    <a:bodyPr/>
                    <a:lstStyle/>
                    <a:p>
                      <a:pPr algn="l" fontAlgn="b"/>
                      <a:r>
                        <a:rPr lang="en-US" sz="3600" b="1" i="0" u="none" strike="noStrike" dirty="0">
                          <a:solidFill>
                            <a:srgbClr val="000000"/>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4023515"/>
                  </a:ext>
                </a:extLst>
              </a:tr>
              <a:tr h="418681">
                <a:tc>
                  <a:txBody>
                    <a:bodyPr/>
                    <a:lstStyle/>
                    <a:p>
                      <a:pPr algn="l" fontAlgn="b"/>
                      <a:r>
                        <a:rPr lang="en-US" sz="3600" b="1" i="0" u="none" strike="noStrike" dirty="0">
                          <a:solidFill>
                            <a:srgbClr val="000000"/>
                          </a:solidFill>
                          <a:effectLst/>
                          <a:latin typeface="Calibri" panose="020F0502020204030204" pitchFamily="34" charset="0"/>
                        </a:rPr>
                        <a:t>  534 </a:t>
                      </a:r>
                      <a:r>
                        <a:rPr lang="en-US" sz="3600" b="1" i="0" u="none" strike="noStrike" dirty="0" err="1">
                          <a:solidFill>
                            <a:srgbClr val="000000"/>
                          </a:solidFill>
                          <a:effectLst/>
                          <a:latin typeface="Calibri" panose="020F0502020204030204" pitchFamily="34" charset="0"/>
                        </a:rPr>
                        <a:t>Bil</a:t>
                      </a:r>
                      <a:endParaRPr lang="en-US" sz="3600" b="1"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387072"/>
                  </a:ext>
                </a:extLst>
              </a:tr>
            </a:tbl>
          </a:graphicData>
        </a:graphic>
      </p:graphicFrame>
      <p:pic>
        <p:nvPicPr>
          <p:cNvPr id="38"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505"/>
            <a:ext cx="1035586" cy="121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Google Shape;528;p27">
            <a:extLst>
              <a:ext uri="{FF2B5EF4-FFF2-40B4-BE49-F238E27FC236}">
                <a16:creationId xmlns:a16="http://schemas.microsoft.com/office/drawing/2014/main" id="{AE1712A4-49FB-46FF-B7D5-926EAE30071F}"/>
              </a:ext>
            </a:extLst>
          </p:cNvPr>
          <p:cNvSpPr/>
          <p:nvPr/>
        </p:nvSpPr>
        <p:spPr>
          <a:xfrm>
            <a:off x="1758336" y="861282"/>
            <a:ext cx="10433664" cy="4282218"/>
          </a:xfrm>
          <a:custGeom>
            <a:avLst/>
            <a:gdLst/>
            <a:ahLst/>
            <a:cxnLst/>
            <a:rect l="l" t="t" r="r" b="b"/>
            <a:pathLst>
              <a:path w="19689976" h="11419247" extrusionOk="0">
                <a:moveTo>
                  <a:pt x="19689976" y="0"/>
                </a:moveTo>
                <a:lnTo>
                  <a:pt x="19689976" y="215360"/>
                </a:lnTo>
                <a:lnTo>
                  <a:pt x="19640824" y="221250"/>
                </a:lnTo>
                <a:cubicBezTo>
                  <a:pt x="19165614" y="279469"/>
                  <a:pt x="18661146" y="345262"/>
                  <a:pt x="18150068" y="418216"/>
                </a:cubicBezTo>
                <a:cubicBezTo>
                  <a:pt x="16554828" y="644095"/>
                  <a:pt x="15231118" y="890864"/>
                  <a:pt x="14262486" y="1151996"/>
                </a:cubicBezTo>
                <a:cubicBezTo>
                  <a:pt x="13663292" y="1312592"/>
                  <a:pt x="13201168" y="1479717"/>
                  <a:pt x="12902224" y="1649452"/>
                </a:cubicBezTo>
                <a:cubicBezTo>
                  <a:pt x="12579782" y="1829634"/>
                  <a:pt x="12446626" y="2012426"/>
                  <a:pt x="12522342" y="2191301"/>
                </a:cubicBezTo>
                <a:cubicBezTo>
                  <a:pt x="12664634" y="2528161"/>
                  <a:pt x="12938776" y="2686147"/>
                  <a:pt x="13244246" y="2861105"/>
                </a:cubicBezTo>
                <a:cubicBezTo>
                  <a:pt x="13557552" y="3041286"/>
                  <a:pt x="13933518" y="3256720"/>
                  <a:pt x="14164578" y="3682364"/>
                </a:cubicBezTo>
                <a:cubicBezTo>
                  <a:pt x="14304260" y="3936968"/>
                  <a:pt x="14279456" y="4303858"/>
                  <a:pt x="13289938" y="4510152"/>
                </a:cubicBezTo>
                <a:cubicBezTo>
                  <a:pt x="12692050" y="4635495"/>
                  <a:pt x="11886596" y="4673360"/>
                  <a:pt x="11102031" y="4711224"/>
                </a:cubicBezTo>
                <a:cubicBezTo>
                  <a:pt x="9361888" y="4793481"/>
                  <a:pt x="8619096" y="4882265"/>
                  <a:pt x="8578627" y="5240016"/>
                </a:cubicBezTo>
                <a:cubicBezTo>
                  <a:pt x="8578627" y="5241321"/>
                  <a:pt x="8578627" y="5287020"/>
                  <a:pt x="8707865" y="5413668"/>
                </a:cubicBezTo>
                <a:cubicBezTo>
                  <a:pt x="8824050" y="5527261"/>
                  <a:pt x="9000283" y="5663049"/>
                  <a:pt x="9190877" y="5809283"/>
                </a:cubicBezTo>
                <a:cubicBezTo>
                  <a:pt x="9767877" y="6253207"/>
                  <a:pt x="10558970" y="6860339"/>
                  <a:pt x="10620326" y="7638511"/>
                </a:cubicBezTo>
                <a:cubicBezTo>
                  <a:pt x="10646434" y="7980595"/>
                  <a:pt x="10515891" y="8317455"/>
                  <a:pt x="10219558" y="8637341"/>
                </a:cubicBezTo>
                <a:cubicBezTo>
                  <a:pt x="9971525" y="8905001"/>
                  <a:pt x="9615142" y="9155688"/>
                  <a:pt x="9122993" y="9402458"/>
                </a:cubicBezTo>
                <a:cubicBezTo>
                  <a:pt x="8269240" y="9829408"/>
                  <a:pt x="7126985" y="10180631"/>
                  <a:pt x="5967761" y="10538381"/>
                </a:cubicBezTo>
                <a:cubicBezTo>
                  <a:pt x="5127224" y="10796901"/>
                  <a:pt x="4244282" y="11068458"/>
                  <a:pt x="3430250" y="11382727"/>
                </a:cubicBezTo>
                <a:lnTo>
                  <a:pt x="3339249" y="11419247"/>
                </a:lnTo>
                <a:lnTo>
                  <a:pt x="0" y="11419247"/>
                </a:lnTo>
                <a:lnTo>
                  <a:pt x="410611" y="11137047"/>
                </a:lnTo>
                <a:cubicBezTo>
                  <a:pt x="877630" y="10836969"/>
                  <a:pt x="1387973" y="10569391"/>
                  <a:pt x="1954857" y="10321642"/>
                </a:cubicBezTo>
                <a:cubicBezTo>
                  <a:pt x="3148024" y="9800684"/>
                  <a:pt x="4450846" y="9440322"/>
                  <a:pt x="5650540" y="9108684"/>
                </a:cubicBezTo>
                <a:cubicBezTo>
                  <a:pt x="6664861" y="8826662"/>
                  <a:pt x="7586498" y="8572058"/>
                  <a:pt x="8232687" y="8284813"/>
                </a:cubicBezTo>
                <a:cubicBezTo>
                  <a:pt x="8980701" y="7949259"/>
                  <a:pt x="8993755" y="7722074"/>
                  <a:pt x="8997672" y="7638511"/>
                </a:cubicBezTo>
                <a:cubicBezTo>
                  <a:pt x="9021170" y="7205033"/>
                  <a:pt x="8474193" y="6723245"/>
                  <a:pt x="8026430" y="6327629"/>
                </a:cubicBezTo>
                <a:cubicBezTo>
                  <a:pt x="7582582" y="5934627"/>
                  <a:pt x="7190951" y="5588627"/>
                  <a:pt x="7275805" y="5240016"/>
                </a:cubicBezTo>
                <a:cubicBezTo>
                  <a:pt x="7355436" y="4908378"/>
                  <a:pt x="7684405" y="4497096"/>
                  <a:pt x="8788802" y="4293413"/>
                </a:cubicBezTo>
                <a:cubicBezTo>
                  <a:pt x="9408883" y="4179821"/>
                  <a:pt x="10172562" y="4145874"/>
                  <a:pt x="10904910" y="4113232"/>
                </a:cubicBezTo>
                <a:cubicBezTo>
                  <a:pt x="12532786" y="4042727"/>
                  <a:pt x="13185502" y="3964386"/>
                  <a:pt x="13069318" y="3682364"/>
                </a:cubicBezTo>
                <a:cubicBezTo>
                  <a:pt x="12940082" y="3370311"/>
                  <a:pt x="12714242" y="3229300"/>
                  <a:pt x="12440100" y="3055648"/>
                </a:cubicBezTo>
                <a:cubicBezTo>
                  <a:pt x="12105910" y="2845437"/>
                  <a:pt x="11748220" y="2622169"/>
                  <a:pt x="11622899" y="2191301"/>
                </a:cubicBezTo>
                <a:cubicBezTo>
                  <a:pt x="11549795" y="1938004"/>
                  <a:pt x="11750831" y="1695151"/>
                  <a:pt x="12190762" y="1470577"/>
                </a:cubicBezTo>
                <a:cubicBezTo>
                  <a:pt x="12541924" y="1290396"/>
                  <a:pt x="13058876" y="1116743"/>
                  <a:pt x="13711594" y="952230"/>
                </a:cubicBezTo>
                <a:cubicBezTo>
                  <a:pt x="14716778" y="698932"/>
                  <a:pt x="16065290" y="461302"/>
                  <a:pt x="17676196" y="244563"/>
                </a:cubicBezTo>
                <a:cubicBezTo>
                  <a:pt x="18356326" y="153167"/>
                  <a:pt x="19022098" y="73848"/>
                  <a:pt x="19621618" y="7423"/>
                </a:cubicBezTo>
                <a:close/>
              </a:path>
            </a:pathLst>
          </a:custGeom>
          <a:ln/>
        </p:spPr>
        <p:style>
          <a:lnRef idx="2">
            <a:schemeClr val="dk1">
              <a:shade val="50000"/>
            </a:schemeClr>
          </a:lnRef>
          <a:fillRef idx="1">
            <a:schemeClr val="dk1"/>
          </a:fillRef>
          <a:effectRef idx="0">
            <a:schemeClr val="dk1"/>
          </a:effectRef>
          <a:fontRef idx="minor">
            <a:schemeClr val="lt1"/>
          </a:fontRef>
        </p:style>
        <p:txBody>
          <a:bodyPr spcFirstLastPara="1" wrap="square" lIns="34300" tIns="17150" rIns="34300" bIns="17150" anchor="ctr" anchorCtr="0">
            <a:noAutofit/>
          </a:bodyPr>
          <a:lstStyle/>
          <a:p>
            <a:pPr marL="0" marR="0" lvl="0" indent="0" algn="l" rtl="0">
              <a:spcBef>
                <a:spcPts val="0"/>
              </a:spcBef>
              <a:spcAft>
                <a:spcPts val="0"/>
              </a:spcAft>
              <a:buNone/>
            </a:pPr>
            <a:endParaRPr sz="2400" dirty="0">
              <a:solidFill>
                <a:srgbClr val="AAAAAA"/>
              </a:solidFill>
              <a:latin typeface="Lato Light"/>
              <a:ea typeface="Lato Light"/>
              <a:cs typeface="Lato Light"/>
              <a:sym typeface="Lato Light"/>
            </a:endParaRPr>
          </a:p>
        </p:txBody>
      </p:sp>
      <p:sp>
        <p:nvSpPr>
          <p:cNvPr id="45" name="Google Shape;529;p27">
            <a:extLst>
              <a:ext uri="{FF2B5EF4-FFF2-40B4-BE49-F238E27FC236}">
                <a16:creationId xmlns:a16="http://schemas.microsoft.com/office/drawing/2014/main" id="{BAE37695-7D7D-4506-9E3E-6EC6F248CB06}"/>
              </a:ext>
            </a:extLst>
          </p:cNvPr>
          <p:cNvSpPr/>
          <p:nvPr/>
        </p:nvSpPr>
        <p:spPr>
          <a:xfrm>
            <a:off x="2269859" y="898172"/>
            <a:ext cx="9949218" cy="4245328"/>
          </a:xfrm>
          <a:custGeom>
            <a:avLst/>
            <a:gdLst/>
            <a:ahLst/>
            <a:cxnLst/>
            <a:rect l="l" t="t" r="r" b="b"/>
            <a:pathLst>
              <a:path w="18326271" h="11320874" extrusionOk="0">
                <a:moveTo>
                  <a:pt x="18326271" y="0"/>
                </a:moveTo>
                <a:lnTo>
                  <a:pt x="18326271" y="9721"/>
                </a:lnTo>
                <a:lnTo>
                  <a:pt x="18075965" y="38759"/>
                </a:lnTo>
                <a:cubicBezTo>
                  <a:pt x="17601945" y="94950"/>
                  <a:pt x="17098043" y="158461"/>
                  <a:pt x="16586433" y="228947"/>
                </a:cubicBezTo>
                <a:cubicBezTo>
                  <a:pt x="14977999" y="452153"/>
                  <a:pt x="13635897" y="693633"/>
                  <a:pt x="12646293" y="950776"/>
                </a:cubicBezTo>
                <a:cubicBezTo>
                  <a:pt x="11280689" y="1305817"/>
                  <a:pt x="10588750" y="1689574"/>
                  <a:pt x="10732361" y="2090301"/>
                </a:cubicBezTo>
                <a:cubicBezTo>
                  <a:pt x="10869443" y="2472753"/>
                  <a:pt x="11184081" y="2659410"/>
                  <a:pt x="11503939" y="2851288"/>
                </a:cubicBezTo>
                <a:cubicBezTo>
                  <a:pt x="11805521" y="3031419"/>
                  <a:pt x="12101879" y="3210246"/>
                  <a:pt x="12280739" y="3580950"/>
                </a:cubicBezTo>
                <a:cubicBezTo>
                  <a:pt x="12407377" y="3840704"/>
                  <a:pt x="12197185" y="4027361"/>
                  <a:pt x="11624049" y="4143533"/>
                </a:cubicBezTo>
                <a:cubicBezTo>
                  <a:pt x="11108357" y="4247956"/>
                  <a:pt x="10366807" y="4281894"/>
                  <a:pt x="9643535" y="4314526"/>
                </a:cubicBezTo>
                <a:cubicBezTo>
                  <a:pt x="8928095" y="4347158"/>
                  <a:pt x="8181322" y="4381096"/>
                  <a:pt x="7623854" y="4486826"/>
                </a:cubicBezTo>
                <a:cubicBezTo>
                  <a:pt x="6981525" y="4609524"/>
                  <a:pt x="6652527" y="4811845"/>
                  <a:pt x="6595083" y="5138168"/>
                </a:cubicBezTo>
                <a:cubicBezTo>
                  <a:pt x="6558527" y="5350932"/>
                  <a:pt x="6901886" y="5632876"/>
                  <a:pt x="7288328" y="5948758"/>
                </a:cubicBezTo>
                <a:cubicBezTo>
                  <a:pt x="7818381" y="6383421"/>
                  <a:pt x="8475070" y="6919898"/>
                  <a:pt x="8484209" y="7535998"/>
                </a:cubicBezTo>
                <a:cubicBezTo>
                  <a:pt x="8490737" y="7965441"/>
                  <a:pt x="8119961" y="8363556"/>
                  <a:pt x="7317051" y="8742092"/>
                </a:cubicBezTo>
                <a:cubicBezTo>
                  <a:pt x="6566362" y="9097133"/>
                  <a:pt x="5559784" y="9390825"/>
                  <a:pt x="4447459" y="9715844"/>
                </a:cubicBezTo>
                <a:cubicBezTo>
                  <a:pt x="3055094" y="10122607"/>
                  <a:pt x="1548717" y="10562823"/>
                  <a:pt x="285001" y="11239536"/>
                </a:cubicBezTo>
                <a:lnTo>
                  <a:pt x="142245" y="11320874"/>
                </a:lnTo>
                <a:lnTo>
                  <a:pt x="0" y="11320874"/>
                </a:lnTo>
                <a:lnTo>
                  <a:pt x="227877" y="11190623"/>
                </a:lnTo>
                <a:cubicBezTo>
                  <a:pt x="1509204" y="10502464"/>
                  <a:pt x="3028982" y="10060687"/>
                  <a:pt x="4433097" y="9653190"/>
                </a:cubicBezTo>
                <a:cubicBezTo>
                  <a:pt x="6567666" y="9031868"/>
                  <a:pt x="8420237" y="8492781"/>
                  <a:pt x="8412404" y="7535998"/>
                </a:cubicBezTo>
                <a:cubicBezTo>
                  <a:pt x="8405876" y="6935562"/>
                  <a:pt x="7759631" y="6403000"/>
                  <a:pt x="7236106" y="5972253"/>
                </a:cubicBezTo>
                <a:cubicBezTo>
                  <a:pt x="6828776" y="5635486"/>
                  <a:pt x="6495861" y="5362680"/>
                  <a:pt x="6537639" y="5138168"/>
                </a:cubicBezTo>
                <a:cubicBezTo>
                  <a:pt x="6597694" y="4802707"/>
                  <a:pt x="6950193" y="4586028"/>
                  <a:pt x="7605576" y="4460719"/>
                </a:cubicBezTo>
                <a:cubicBezTo>
                  <a:pt x="8169572" y="4353685"/>
                  <a:pt x="8917651" y="4321052"/>
                  <a:pt x="9635701" y="4287115"/>
                </a:cubicBezTo>
                <a:cubicBezTo>
                  <a:pt x="10352446" y="4255788"/>
                  <a:pt x="11087469" y="4221850"/>
                  <a:pt x="11596633" y="4118731"/>
                </a:cubicBezTo>
                <a:cubicBezTo>
                  <a:pt x="12155407" y="4006476"/>
                  <a:pt x="12352545" y="3832872"/>
                  <a:pt x="12232433" y="3580950"/>
                </a:cubicBezTo>
                <a:cubicBezTo>
                  <a:pt x="12057491" y="3215466"/>
                  <a:pt x="11765049" y="3039252"/>
                  <a:pt x="11468689" y="2860425"/>
                </a:cubicBezTo>
                <a:cubicBezTo>
                  <a:pt x="11146219" y="2667241"/>
                  <a:pt x="10828971" y="2475363"/>
                  <a:pt x="10691889" y="2090301"/>
                </a:cubicBezTo>
                <a:cubicBezTo>
                  <a:pt x="10614861" y="1871010"/>
                  <a:pt x="10781971" y="1656942"/>
                  <a:pt x="11167109" y="1452010"/>
                </a:cubicBezTo>
                <a:cubicBezTo>
                  <a:pt x="11494801" y="1277100"/>
                  <a:pt x="11989601" y="1106106"/>
                  <a:pt x="12620181" y="942944"/>
                </a:cubicBezTo>
                <a:cubicBezTo>
                  <a:pt x="13611091" y="685801"/>
                  <a:pt x="14954499" y="443016"/>
                  <a:pt x="16564239" y="222420"/>
                </a:cubicBezTo>
                <a:cubicBezTo>
                  <a:pt x="17075361" y="151934"/>
                  <a:pt x="17578771" y="88240"/>
                  <a:pt x="18052371" y="31888"/>
                </a:cubicBezTo>
                <a:close/>
              </a:path>
            </a:pathLst>
          </a:custGeom>
          <a:solidFill>
            <a:schemeClr val="lt1"/>
          </a:solidFill>
          <a:ln>
            <a:noFill/>
          </a:ln>
        </p:spPr>
        <p:txBody>
          <a:bodyPr spcFirstLastPara="1" wrap="square" lIns="34300" tIns="17150" rIns="34300" bIns="17150" anchor="ctr" anchorCtr="0">
            <a:noAutofit/>
          </a:bodyPr>
          <a:lstStyle/>
          <a:p>
            <a:pPr marL="0" marR="0" lvl="0" indent="0" algn="l" rtl="0">
              <a:spcBef>
                <a:spcPts val="0"/>
              </a:spcBef>
              <a:spcAft>
                <a:spcPts val="0"/>
              </a:spcAft>
              <a:buNone/>
            </a:pPr>
            <a:endParaRPr sz="2400">
              <a:solidFill>
                <a:srgbClr val="AAAAAA"/>
              </a:solidFill>
              <a:latin typeface="Lato Light"/>
              <a:ea typeface="Lato Light"/>
              <a:cs typeface="Lato Light"/>
              <a:sym typeface="Lato Light"/>
            </a:endParaRPr>
          </a:p>
        </p:txBody>
      </p:sp>
    </p:spTree>
    <p:extLst>
      <p:ext uri="{BB962C8B-B14F-4D97-AF65-F5344CB8AC3E}">
        <p14:creationId xmlns:p14="http://schemas.microsoft.com/office/powerpoint/2010/main" val="2855364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699AC3C-FE44-4341-B799-F20DE8937C2B}"/>
              </a:ext>
            </a:extLst>
          </p:cNvPr>
          <p:cNvSpPr txBox="1"/>
          <p:nvPr/>
        </p:nvSpPr>
        <p:spPr>
          <a:xfrm>
            <a:off x="942088" y="124794"/>
            <a:ext cx="11249912" cy="954107"/>
          </a:xfrm>
          <a:prstGeom prst="rect">
            <a:avLst/>
          </a:prstGeom>
          <a:noFill/>
        </p:spPr>
        <p:txBody>
          <a:bodyPr wrap="square" rtlCol="0">
            <a:spAutoFit/>
          </a:bodyPr>
          <a:lstStyle/>
          <a:p>
            <a:pPr lvl="0">
              <a:defRPr/>
            </a:pPr>
            <a:r>
              <a:rPr lang="en-US" sz="2800" b="1" dirty="0">
                <a:solidFill>
                  <a:srgbClr val="FFFFFF"/>
                </a:solidFill>
                <a:latin typeface="Open Sans" panose="020B0606030504020204"/>
                <a:ea typeface="Noto Sans" panose="020B0502040504020204" pitchFamily="34"/>
                <a:cs typeface="Noto Sans" panose="020B0502040504020204" pitchFamily="34"/>
              </a:rPr>
              <a:t>VIZINGITI KWA MAKANDARASI WAZAWA KWENYE KAZI ZA BARABARA- MTAZAMO WA TANROADS  </a:t>
            </a:r>
            <a:endParaRPr kumimoji="0" lang="en-US"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2" name="Rectangle 1">
            <a:extLst>
              <a:ext uri="{FF2B5EF4-FFF2-40B4-BE49-F238E27FC236}">
                <a16:creationId xmlns:a16="http://schemas.microsoft.com/office/drawing/2014/main" id="{A840493D-ED03-4C28-ACEE-38D98F2CE078}"/>
              </a:ext>
            </a:extLst>
          </p:cNvPr>
          <p:cNvSpPr/>
          <p:nvPr/>
        </p:nvSpPr>
        <p:spPr>
          <a:xfrm>
            <a:off x="0" y="3905250"/>
            <a:ext cx="1219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1" name="Oval 20">
            <a:extLst>
              <a:ext uri="{FF2B5EF4-FFF2-40B4-BE49-F238E27FC236}">
                <a16:creationId xmlns:a16="http://schemas.microsoft.com/office/drawing/2014/main" id="{1BB39A9F-E556-4742-91F3-57522BEE03C7}"/>
              </a:ext>
            </a:extLst>
          </p:cNvPr>
          <p:cNvSpPr/>
          <p:nvPr/>
        </p:nvSpPr>
        <p:spPr>
          <a:xfrm>
            <a:off x="1236474" y="3706812"/>
            <a:ext cx="625475" cy="625475"/>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2" name="Oval 21">
            <a:extLst>
              <a:ext uri="{FF2B5EF4-FFF2-40B4-BE49-F238E27FC236}">
                <a16:creationId xmlns:a16="http://schemas.microsoft.com/office/drawing/2014/main" id="{DF591DA5-BEDB-402C-86C9-F3E4F94BF22F}"/>
              </a:ext>
            </a:extLst>
          </p:cNvPr>
          <p:cNvSpPr/>
          <p:nvPr/>
        </p:nvSpPr>
        <p:spPr>
          <a:xfrm>
            <a:off x="3331974" y="3706812"/>
            <a:ext cx="625475" cy="625475"/>
          </a:xfrm>
          <a:prstGeom prst="ellipse">
            <a:avLst/>
          </a:prstGeom>
          <a:solidFill>
            <a:schemeClr val="accent2"/>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3" name="Oval 22">
            <a:extLst>
              <a:ext uri="{FF2B5EF4-FFF2-40B4-BE49-F238E27FC236}">
                <a16:creationId xmlns:a16="http://schemas.microsoft.com/office/drawing/2014/main" id="{ABA6FC83-E462-4892-847C-3365DC9EB610}"/>
              </a:ext>
            </a:extLst>
          </p:cNvPr>
          <p:cNvSpPr/>
          <p:nvPr/>
        </p:nvSpPr>
        <p:spPr>
          <a:xfrm>
            <a:off x="5522724" y="3706812"/>
            <a:ext cx="625475" cy="625475"/>
          </a:xfrm>
          <a:prstGeom prst="ellipse">
            <a:avLst/>
          </a:prstGeom>
          <a:solidFill>
            <a:schemeClr val="accent4"/>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6" name="Oval 25">
            <a:extLst>
              <a:ext uri="{FF2B5EF4-FFF2-40B4-BE49-F238E27FC236}">
                <a16:creationId xmlns:a16="http://schemas.microsoft.com/office/drawing/2014/main" id="{5B3B0292-E90E-45F5-91ED-FC7AE600C01F}"/>
              </a:ext>
            </a:extLst>
          </p:cNvPr>
          <p:cNvSpPr/>
          <p:nvPr/>
        </p:nvSpPr>
        <p:spPr>
          <a:xfrm>
            <a:off x="8637397" y="3648204"/>
            <a:ext cx="625475" cy="625475"/>
          </a:xfrm>
          <a:prstGeom prst="ellipse">
            <a:avLst/>
          </a:prstGeom>
          <a:solidFill>
            <a:schemeClr val="accent5"/>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7" name="Oval 26">
            <a:extLst>
              <a:ext uri="{FF2B5EF4-FFF2-40B4-BE49-F238E27FC236}">
                <a16:creationId xmlns:a16="http://schemas.microsoft.com/office/drawing/2014/main" id="{2B9300BF-75C1-46B4-A2E9-097AB3616AD6}"/>
              </a:ext>
            </a:extLst>
          </p:cNvPr>
          <p:cNvSpPr/>
          <p:nvPr/>
        </p:nvSpPr>
        <p:spPr>
          <a:xfrm>
            <a:off x="10189974" y="3706812"/>
            <a:ext cx="625475" cy="625475"/>
          </a:xfrm>
          <a:prstGeom prst="ellipse">
            <a:avLst/>
          </a:prstGeom>
          <a:solidFill>
            <a:schemeClr val="accent6"/>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9" name="TextBox 28">
            <a:extLst>
              <a:ext uri="{FF2B5EF4-FFF2-40B4-BE49-F238E27FC236}">
                <a16:creationId xmlns:a16="http://schemas.microsoft.com/office/drawing/2014/main" id="{B3F10488-09C9-4873-9E7B-05933BB40164}"/>
              </a:ext>
            </a:extLst>
          </p:cNvPr>
          <p:cNvSpPr txBox="1"/>
          <p:nvPr/>
        </p:nvSpPr>
        <p:spPr>
          <a:xfrm>
            <a:off x="-68538" y="2101841"/>
            <a:ext cx="2809006"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Kutokidhi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Mashariti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ya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upatikanaji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dhamana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zabuni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31" name="TextBox 30">
            <a:extLst>
              <a:ext uri="{FF2B5EF4-FFF2-40B4-BE49-F238E27FC236}">
                <a16:creationId xmlns:a16="http://schemas.microsoft.com/office/drawing/2014/main" id="{EC140A3C-972E-4E16-BF62-96E3E4F20234}"/>
              </a:ext>
            </a:extLst>
          </p:cNvPr>
          <p:cNvSpPr txBox="1"/>
          <p:nvPr/>
        </p:nvSpPr>
        <p:spPr>
          <a:xfrm>
            <a:off x="2280491" y="5514856"/>
            <a:ext cx="3492347" cy="830997"/>
          </a:xfrm>
          <a:prstGeom prst="rect">
            <a:avLst/>
          </a:prstGeom>
          <a:noFill/>
          <a:ln>
            <a:solidFill>
              <a:srgbClr val="00B050"/>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Kutosoma</a:t>
            </a:r>
            <a:r>
              <a:rPr lang="en-GB" sz="2400" dirty="0">
                <a:solidFill>
                  <a:srgbClr val="FFFFFF"/>
                </a:solidFill>
                <a:latin typeface="Open Sans" panose="020B0606030504020204"/>
                <a:ea typeface="Noto Sans" panose="020B0502040504020204" pitchFamily="34"/>
                <a:cs typeface="Noto Sans" panose="020B0502040504020204" pitchFamily="34"/>
              </a:rPr>
              <a:t>/</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kuchambua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vyema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zabuni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33" name="TextBox 32">
            <a:extLst>
              <a:ext uri="{FF2B5EF4-FFF2-40B4-BE49-F238E27FC236}">
                <a16:creationId xmlns:a16="http://schemas.microsoft.com/office/drawing/2014/main" id="{0C6D2D17-B294-49A8-B855-3D01106315F6}"/>
              </a:ext>
            </a:extLst>
          </p:cNvPr>
          <p:cNvSpPr txBox="1"/>
          <p:nvPr/>
        </p:nvSpPr>
        <p:spPr>
          <a:xfrm>
            <a:off x="4902692" y="4346617"/>
            <a:ext cx="4047443"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Kutopata</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upendeleo</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kwenye</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kazi</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kubwa</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za</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maendeleo</a:t>
            </a:r>
            <a:endPar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endParaRPr>
          </a:p>
        </p:txBody>
      </p:sp>
      <p:sp>
        <p:nvSpPr>
          <p:cNvPr id="34" name="TextBox 33">
            <a:extLst>
              <a:ext uri="{FF2B5EF4-FFF2-40B4-BE49-F238E27FC236}">
                <a16:creationId xmlns:a16="http://schemas.microsoft.com/office/drawing/2014/main" id="{48FFCDDC-C535-4CEA-A5B3-64C596BC037F}"/>
              </a:ext>
            </a:extLst>
          </p:cNvPr>
          <p:cNvSpPr txBox="1"/>
          <p:nvPr/>
        </p:nvSpPr>
        <p:spPr>
          <a:xfrm>
            <a:off x="9375354" y="4458879"/>
            <a:ext cx="2428418"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Uwezo</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mdogo</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watendaji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35" name="TextBox 34">
            <a:extLst>
              <a:ext uri="{FF2B5EF4-FFF2-40B4-BE49-F238E27FC236}">
                <a16:creationId xmlns:a16="http://schemas.microsoft.com/office/drawing/2014/main" id="{9FAF0F6A-4BF2-4B76-A7B1-14C5E5D3314E}"/>
              </a:ext>
            </a:extLst>
          </p:cNvPr>
          <p:cNvSpPr txBox="1"/>
          <p:nvPr/>
        </p:nvSpPr>
        <p:spPr>
          <a:xfrm>
            <a:off x="8353464" y="1924079"/>
            <a:ext cx="1353182"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Mitaji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midogo</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a:t>
            </a:r>
          </a:p>
        </p:txBody>
      </p:sp>
      <p:sp>
        <p:nvSpPr>
          <p:cNvPr id="39" name="TextBox 38">
            <a:extLst>
              <a:ext uri="{FF2B5EF4-FFF2-40B4-BE49-F238E27FC236}">
                <a16:creationId xmlns:a16="http://schemas.microsoft.com/office/drawing/2014/main" id="{430529B4-EFC8-4092-845B-A63565AEE513}"/>
              </a:ext>
            </a:extLst>
          </p:cNvPr>
          <p:cNvSpPr txBox="1"/>
          <p:nvPr/>
        </p:nvSpPr>
        <p:spPr>
          <a:xfrm>
            <a:off x="1236473"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01</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509B505E-3812-4A49-B70A-B35F6535BA62}"/>
              </a:ext>
            </a:extLst>
          </p:cNvPr>
          <p:cNvSpPr txBox="1"/>
          <p:nvPr/>
        </p:nvSpPr>
        <p:spPr>
          <a:xfrm>
            <a:off x="3331973"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01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4" name="TextBox 43">
            <a:extLst>
              <a:ext uri="{FF2B5EF4-FFF2-40B4-BE49-F238E27FC236}">
                <a16:creationId xmlns:a16="http://schemas.microsoft.com/office/drawing/2014/main" id="{52CBCC2A-1053-45D9-8BB8-25FBF08A77B6}"/>
              </a:ext>
            </a:extLst>
          </p:cNvPr>
          <p:cNvSpPr txBox="1"/>
          <p:nvPr/>
        </p:nvSpPr>
        <p:spPr>
          <a:xfrm>
            <a:off x="5529651"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03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5" name="TextBox 44">
            <a:extLst>
              <a:ext uri="{FF2B5EF4-FFF2-40B4-BE49-F238E27FC236}">
                <a16:creationId xmlns:a16="http://schemas.microsoft.com/office/drawing/2014/main" id="{D3AC7BBC-8186-4AEB-867F-9D58EBAC73A3}"/>
              </a:ext>
            </a:extLst>
          </p:cNvPr>
          <p:cNvSpPr txBox="1"/>
          <p:nvPr/>
        </p:nvSpPr>
        <p:spPr>
          <a:xfrm>
            <a:off x="8677024" y="370681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04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6" name="TextBox 45">
            <a:extLst>
              <a:ext uri="{FF2B5EF4-FFF2-40B4-BE49-F238E27FC236}">
                <a16:creationId xmlns:a16="http://schemas.microsoft.com/office/drawing/2014/main" id="{3DBC438E-173F-4C54-9771-7B7D411FC014}"/>
              </a:ext>
            </a:extLst>
          </p:cNvPr>
          <p:cNvSpPr txBox="1"/>
          <p:nvPr/>
        </p:nvSpPr>
        <p:spPr>
          <a:xfrm>
            <a:off x="10196901"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05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58" name="TextBox 57">
            <a:extLst>
              <a:ext uri="{FF2B5EF4-FFF2-40B4-BE49-F238E27FC236}">
                <a16:creationId xmlns:a16="http://schemas.microsoft.com/office/drawing/2014/main" id="{B3F10488-09C9-4873-9E7B-05933BB40164}"/>
              </a:ext>
            </a:extLst>
          </p:cNvPr>
          <p:cNvSpPr txBox="1"/>
          <p:nvPr/>
        </p:nvSpPr>
        <p:spPr>
          <a:xfrm>
            <a:off x="54273" y="4420830"/>
            <a:ext cx="2591069"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Kutoelewa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vigezo</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vya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zabuni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4" name="TextBox 73">
            <a:extLst>
              <a:ext uri="{FF2B5EF4-FFF2-40B4-BE49-F238E27FC236}">
                <a16:creationId xmlns:a16="http://schemas.microsoft.com/office/drawing/2014/main" id="{EC140A3C-972E-4E16-BF62-96E3E4F20234}"/>
              </a:ext>
            </a:extLst>
          </p:cNvPr>
          <p:cNvSpPr txBox="1"/>
          <p:nvPr/>
        </p:nvSpPr>
        <p:spPr>
          <a:xfrm>
            <a:off x="2842595" y="2855408"/>
            <a:ext cx="2953034" cy="830997"/>
          </a:xfrm>
          <a:prstGeom prst="rect">
            <a:avLst/>
          </a:prstGeom>
          <a:noFill/>
          <a:ln>
            <a:solidFill>
              <a:schemeClr val="accent1">
                <a:lumMod val="75000"/>
              </a:schemeClr>
            </a:solidFill>
          </a:ln>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CB1B4A"/>
                </a:solidFill>
                <a:effectLst/>
                <a:uLnTx/>
                <a:uFillTx/>
                <a:latin typeface="Open Sans" panose="020B0606030504020204"/>
                <a:ea typeface="Noto Sans" panose="020B0502040504020204" pitchFamily="34"/>
                <a:cs typeface="Noto Sans" panose="020B0502040504020204" pitchFamily="34"/>
              </a:rPr>
              <a:t>Ukosefu</a:t>
            </a:r>
            <a:r>
              <a:rPr lang="en-GB" sz="2400" dirty="0">
                <a:solidFill>
                  <a:srgbClr val="CB1B4A"/>
                </a:solidFill>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CB1B4A"/>
                </a:solidFill>
                <a:effectLst/>
                <a:uLnTx/>
                <a:uFillTx/>
                <a:latin typeface="Open Sans" panose="020B0606030504020204"/>
                <a:ea typeface="Noto Sans" panose="020B0502040504020204" pitchFamily="34"/>
                <a:cs typeface="Noto Sans" panose="020B0502040504020204" pitchFamily="34"/>
              </a:rPr>
              <a:t>wa</a:t>
            </a:r>
            <a:r>
              <a:rPr kumimoji="0" lang="en-GB" sz="2400" b="0" i="0" u="none" strike="noStrike" kern="1200" cap="none" spc="0" normalizeH="0" baseline="0" noProof="0" dirty="0">
                <a:ln>
                  <a:noFill/>
                </a:ln>
                <a:solidFill>
                  <a:srgbClr val="CB1B4A"/>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CB1B4A"/>
                </a:solidFill>
                <a:effectLst/>
                <a:uLnTx/>
                <a:uFillTx/>
                <a:latin typeface="Open Sans" panose="020B0606030504020204"/>
                <a:ea typeface="Noto Sans" panose="020B0502040504020204" pitchFamily="34"/>
                <a:cs typeface="Noto Sans" panose="020B0502040504020204" pitchFamily="34"/>
              </a:rPr>
              <a:t>ubunifu</a:t>
            </a:r>
            <a:r>
              <a:rPr kumimoji="0" lang="en-GB" sz="2400" b="0" i="0" u="none" strike="noStrike" kern="1200" cap="none" spc="0" normalizeH="0" baseline="0" noProof="0" dirty="0">
                <a:ln>
                  <a:noFill/>
                </a:ln>
                <a:solidFill>
                  <a:srgbClr val="CB1B4A"/>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CB1B4A"/>
                </a:solidFill>
                <a:effectLst/>
                <a:uLnTx/>
                <a:uFillTx/>
                <a:latin typeface="Open Sans" panose="020B0606030504020204"/>
                <a:ea typeface="Noto Sans" panose="020B0502040504020204" pitchFamily="34"/>
                <a:cs typeface="Noto Sans" panose="020B0502040504020204" pitchFamily="34"/>
              </a:rPr>
              <a:t>uzoefu</a:t>
            </a:r>
            <a:r>
              <a:rPr kumimoji="0" lang="en-GB" sz="2400" b="0" i="0" u="none" strike="noStrike" kern="1200" cap="none" spc="0" normalizeH="0" baseline="0" noProof="0" dirty="0">
                <a:ln>
                  <a:noFill/>
                </a:ln>
                <a:solidFill>
                  <a:srgbClr val="CB1B4A"/>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CB1B4A"/>
                </a:solidFill>
                <a:effectLst/>
                <a:uLnTx/>
                <a:uFillTx/>
                <a:latin typeface="Open Sans" panose="020B0606030504020204"/>
                <a:ea typeface="Noto Sans" panose="020B0502040504020204" pitchFamily="34"/>
                <a:cs typeface="Noto Sans" panose="020B0502040504020204" pitchFamily="34"/>
              </a:rPr>
              <a:t>na</a:t>
            </a:r>
            <a:r>
              <a:rPr kumimoji="0" lang="en-GB" sz="2400" b="0" i="0" u="none" strike="noStrike" kern="1200" cap="none" spc="0" normalizeH="0" baseline="0" noProof="0" dirty="0">
                <a:ln>
                  <a:noFill/>
                </a:ln>
                <a:solidFill>
                  <a:srgbClr val="CB1B4A"/>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CB1B4A"/>
                </a:solidFill>
                <a:effectLst/>
                <a:uLnTx/>
                <a:uFillTx/>
                <a:latin typeface="Open Sans" panose="020B0606030504020204"/>
                <a:ea typeface="Noto Sans" panose="020B0502040504020204" pitchFamily="34"/>
                <a:cs typeface="Noto Sans" panose="020B0502040504020204" pitchFamily="34"/>
              </a:rPr>
              <a:t>ubebezi</a:t>
            </a:r>
            <a:endParaRPr kumimoji="0" lang="en-GB" sz="2400" b="0" i="0" u="none" strike="noStrike" kern="1200" cap="none" spc="0" normalizeH="0" baseline="0" noProof="0" dirty="0">
              <a:ln>
                <a:noFill/>
              </a:ln>
              <a:solidFill>
                <a:srgbClr val="CB1B4A"/>
              </a:solidFill>
              <a:effectLst/>
              <a:uLnTx/>
              <a:uFillTx/>
              <a:latin typeface="Open Sans" panose="020B0606030504020204"/>
              <a:ea typeface="Noto Sans" panose="020B0502040504020204" pitchFamily="34"/>
              <a:cs typeface="Noto Sans" panose="020B0502040504020204" pitchFamily="34"/>
            </a:endParaRPr>
          </a:p>
        </p:txBody>
      </p:sp>
      <p:sp>
        <p:nvSpPr>
          <p:cNvPr id="75" name="TextBox 74">
            <a:extLst>
              <a:ext uri="{FF2B5EF4-FFF2-40B4-BE49-F238E27FC236}">
                <a16:creationId xmlns:a16="http://schemas.microsoft.com/office/drawing/2014/main" id="{0C6D2D17-B294-49A8-B855-3D01106315F6}"/>
              </a:ext>
            </a:extLst>
          </p:cNvPr>
          <p:cNvSpPr txBox="1"/>
          <p:nvPr/>
        </p:nvSpPr>
        <p:spPr>
          <a:xfrm>
            <a:off x="5897756" y="2769431"/>
            <a:ext cx="2455708"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400" dirty="0" err="1">
                <a:solidFill>
                  <a:srgbClr val="FFFFFF"/>
                </a:solidFill>
                <a:latin typeface="Open Sans" panose="020B0606030504020204"/>
                <a:ea typeface="Noto Sans" panose="020B0502040504020204" pitchFamily="34"/>
                <a:cs typeface="Noto Sans" panose="020B0502040504020204" pitchFamily="34"/>
              </a:rPr>
              <a:t>Kushindwa</a:t>
            </a:r>
            <a:r>
              <a:rPr lang="en-GB" sz="2400" dirty="0">
                <a:solidFill>
                  <a:srgbClr val="FFFFFF"/>
                </a:solidFill>
                <a:latin typeface="Open Sans" panose="020B0606030504020204"/>
                <a:ea typeface="Noto Sans" panose="020B0502040504020204" pitchFamily="34"/>
                <a:cs typeface="Noto Sans" panose="020B0502040504020204" pitchFamily="34"/>
              </a:rPr>
              <a:t> </a:t>
            </a:r>
            <a:r>
              <a:rPr lang="en-GB" sz="2400" dirty="0" err="1">
                <a:solidFill>
                  <a:srgbClr val="FFFFFF"/>
                </a:solidFill>
                <a:latin typeface="Open Sans" panose="020B0606030504020204"/>
                <a:ea typeface="Noto Sans" panose="020B0502040504020204" pitchFamily="34"/>
                <a:cs typeface="Noto Sans" panose="020B0502040504020204" pitchFamily="34"/>
              </a:rPr>
              <a:t>kufikia</a:t>
            </a:r>
            <a:r>
              <a:rPr lang="en-GB" sz="2400" dirty="0">
                <a:solidFill>
                  <a:srgbClr val="FFFFFF"/>
                </a:solidFill>
                <a:latin typeface="Open Sans" panose="020B0606030504020204"/>
                <a:ea typeface="Noto Sans" panose="020B0502040504020204" pitchFamily="34"/>
                <a:cs typeface="Noto Sans" panose="020B0502040504020204" pitchFamily="34"/>
              </a:rPr>
              <a:t> </a:t>
            </a:r>
            <a:r>
              <a:rPr lang="en-GB" sz="2400" i="1" dirty="0">
                <a:solidFill>
                  <a:srgbClr val="FFFFFF"/>
                </a:solidFill>
                <a:latin typeface="Open Sans" panose="020B0606030504020204"/>
                <a:ea typeface="Noto Sans" panose="020B0502040504020204" pitchFamily="34"/>
                <a:cs typeface="Noto Sans" panose="020B0502040504020204" pitchFamily="34"/>
              </a:rPr>
              <a:t>Turnovers</a:t>
            </a:r>
            <a:endParaRPr kumimoji="0" lang="en-GB" sz="2400" b="0" i="1"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6" name="TextBox 75">
            <a:extLst>
              <a:ext uri="{FF2B5EF4-FFF2-40B4-BE49-F238E27FC236}">
                <a16:creationId xmlns:a16="http://schemas.microsoft.com/office/drawing/2014/main" id="{0C6D2D17-B294-49A8-B855-3D01106315F6}"/>
              </a:ext>
            </a:extLst>
          </p:cNvPr>
          <p:cNvSpPr txBox="1"/>
          <p:nvPr/>
        </p:nvSpPr>
        <p:spPr>
          <a:xfrm>
            <a:off x="3358580" y="1352272"/>
            <a:ext cx="4510487"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Wakati</a:t>
            </a:r>
            <a:r>
              <a:rPr lang="en-GB" sz="24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a:t>
            </a:r>
            <a:r>
              <a:rPr lang="en-GB" sz="24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kuomba</a:t>
            </a:r>
            <a:r>
              <a:rPr lang="en-GB" sz="24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zabuni</a:t>
            </a:r>
            <a:endParaRPr kumimoji="0" lang="en-GB" sz="2400" b="0" i="1" u="none" strike="noStrike" kern="1200" cap="none" spc="0" normalizeH="0" baseline="0" noProof="0" dirty="0">
              <a:ln>
                <a:noFill/>
              </a:ln>
              <a:solidFill>
                <a:schemeClr val="accent4">
                  <a:lumMod val="60000"/>
                  <a:lumOff val="40000"/>
                </a:schemeClr>
              </a:solidFill>
              <a:effectLst/>
              <a:uLnTx/>
              <a:uFillTx/>
              <a:latin typeface="Open Sans" panose="020B0606030504020204"/>
              <a:ea typeface="Noto Sans" panose="020B0502040504020204" pitchFamily="34"/>
              <a:cs typeface="Noto Sans" panose="020B0502040504020204" pitchFamily="34"/>
            </a:endParaRPr>
          </a:p>
        </p:txBody>
      </p:sp>
      <p:pic>
        <p:nvPicPr>
          <p:cNvPr id="24"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505"/>
            <a:ext cx="942087" cy="1103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B05A700E-F987-46C9-98CF-DC5A9B5FB5D1}"/>
              </a:ext>
            </a:extLst>
          </p:cNvPr>
          <p:cNvSpPr txBox="1"/>
          <p:nvPr/>
        </p:nvSpPr>
        <p:spPr>
          <a:xfrm>
            <a:off x="10189974" y="1913788"/>
            <a:ext cx="2002026" cy="156966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err="1">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Ukosefu</a:t>
            </a:r>
            <a:r>
              <a:rPr kumimoji="0" lang="en-GB" sz="2400" b="1" i="0" u="none" strike="noStrike" kern="1200" cap="none" spc="0" normalizeH="0" baseline="0" noProof="0" dirty="0">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 </a:t>
            </a:r>
            <a:r>
              <a:rPr kumimoji="0" lang="en-GB" sz="2400" b="1" i="0" u="none" strike="noStrike" kern="1200" cap="none" spc="0" normalizeH="0" baseline="0" noProof="0" dirty="0" err="1">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wa</a:t>
            </a:r>
            <a:r>
              <a:rPr kumimoji="0" lang="en-GB" sz="2400" b="1" i="0" u="none" strike="noStrike" kern="1200" cap="none" spc="0" normalizeH="0" baseline="0" noProof="0" dirty="0">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 </a:t>
            </a:r>
            <a:r>
              <a:rPr kumimoji="0" lang="en-GB" sz="2400" b="1" i="0" u="none" strike="noStrike" kern="1200" cap="none" spc="0" normalizeH="0" baseline="0" noProof="0" dirty="0" err="1">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vikundi</a:t>
            </a:r>
            <a:r>
              <a:rPr kumimoji="0" lang="en-GB" sz="2400" b="1" i="0" u="none" strike="noStrike" kern="1200" cap="none" spc="0" normalizeH="0" baseline="0" noProof="0" dirty="0">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 </a:t>
            </a:r>
            <a:r>
              <a:rPr kumimoji="0" lang="en-GB" sz="2400" b="1" i="0" u="none" strike="noStrike" kern="1200" cap="none" spc="0" normalizeH="0" baseline="0" noProof="0" dirty="0" err="1">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vya</a:t>
            </a:r>
            <a:r>
              <a:rPr kumimoji="0" lang="en-GB" sz="2400" b="1" i="0" u="none" strike="noStrike" kern="1200" cap="none" spc="0" normalizeH="0" baseline="0" noProof="0" dirty="0">
                <a:ln>
                  <a:noFill/>
                </a:ln>
                <a:solidFill>
                  <a:srgbClr val="FFFFFF"/>
                </a:solidFill>
                <a:effectLst/>
                <a:highlight>
                  <a:srgbClr val="0000FF"/>
                </a:highlight>
                <a:uLnTx/>
                <a:uFillTx/>
                <a:latin typeface="Open Sans" panose="020B0606030504020204"/>
                <a:ea typeface="Noto Sans" panose="020B0502040504020204" pitchFamily="34"/>
                <a:cs typeface="Noto Sans" panose="020B0502040504020204" pitchFamily="34"/>
              </a:rPr>
              <a:t> </a:t>
            </a:r>
            <a:r>
              <a:rPr kumimoji="0" lang="en-GB" sz="2400" b="1" i="0" u="none" strike="noStrike" kern="1200" cap="none" spc="0" normalizeH="0" baseline="0" noProof="0" dirty="0" err="1">
                <a:ln>
                  <a:noFill/>
                </a:ln>
                <a:solidFill>
                  <a:srgbClr val="FFFFFF"/>
                </a:solidFill>
                <a:effectLst/>
                <a:highlight>
                  <a:srgbClr val="FF0000"/>
                </a:highlight>
                <a:uLnTx/>
                <a:uFillTx/>
                <a:latin typeface="Open Sans" panose="020B0606030504020204"/>
                <a:ea typeface="Noto Sans" panose="020B0502040504020204" pitchFamily="34"/>
                <a:cs typeface="Noto Sans" panose="020B0502040504020204" pitchFamily="34"/>
              </a:rPr>
              <a:t>Vijana</a:t>
            </a:r>
            <a:r>
              <a:rPr kumimoji="0" lang="en-GB" sz="2400" b="1" i="0" u="none" strike="noStrike" kern="1200" cap="none" spc="0" normalizeH="0" baseline="0" noProof="0" dirty="0">
                <a:ln>
                  <a:noFill/>
                </a:ln>
                <a:solidFill>
                  <a:srgbClr val="FFFFFF"/>
                </a:solidFill>
                <a:effectLst/>
                <a:highlight>
                  <a:srgbClr val="FF0000"/>
                </a:highlight>
                <a:uLnTx/>
                <a:uFillTx/>
                <a:latin typeface="Open Sans" panose="020B0606030504020204"/>
                <a:ea typeface="Noto Sans" panose="020B0502040504020204" pitchFamily="34"/>
                <a:cs typeface="Noto Sans" panose="020B0502040504020204" pitchFamily="34"/>
              </a:rPr>
              <a:t>&amp; </a:t>
            </a:r>
            <a:r>
              <a:rPr kumimoji="0" lang="en-GB" sz="2400" b="1" i="0" u="none" strike="noStrike" kern="1200" cap="none" spc="0" normalizeH="0" baseline="0" noProof="0" dirty="0" err="1">
                <a:ln>
                  <a:noFill/>
                </a:ln>
                <a:solidFill>
                  <a:srgbClr val="FFFFFF"/>
                </a:solidFill>
                <a:effectLst/>
                <a:highlight>
                  <a:srgbClr val="FF0000"/>
                </a:highlight>
                <a:uLnTx/>
                <a:uFillTx/>
                <a:latin typeface="Open Sans" panose="020B0606030504020204"/>
                <a:ea typeface="Noto Sans" panose="020B0502040504020204" pitchFamily="34"/>
                <a:cs typeface="Noto Sans" panose="020B0502040504020204" pitchFamily="34"/>
              </a:rPr>
              <a:t>Walemavu</a:t>
            </a:r>
            <a:endParaRPr kumimoji="0" lang="en-GB" sz="2400" b="1" i="0" u="none" strike="noStrike" kern="1200" cap="none" spc="0" normalizeH="0" baseline="0" noProof="0" dirty="0">
              <a:ln>
                <a:noFill/>
              </a:ln>
              <a:solidFill>
                <a:srgbClr val="FFFFFF"/>
              </a:solidFill>
              <a:effectLst/>
              <a:highlight>
                <a:srgbClr val="FF0000"/>
              </a:highlight>
              <a:uLnTx/>
              <a:uFillTx/>
              <a:latin typeface="Open Sans" panose="020B0606030504020204"/>
              <a:ea typeface="Noto Sans" panose="020B0502040504020204" pitchFamily="34"/>
              <a:cs typeface="Noto Sans" panose="020B0502040504020204" pitchFamily="34"/>
            </a:endParaRPr>
          </a:p>
        </p:txBody>
      </p:sp>
    </p:spTree>
    <p:extLst>
      <p:ext uri="{BB962C8B-B14F-4D97-AF65-F5344CB8AC3E}">
        <p14:creationId xmlns:p14="http://schemas.microsoft.com/office/powerpoint/2010/main" val="904519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 name="Google Shape;1422;p37">
            <a:extLst>
              <a:ext uri="{FF2B5EF4-FFF2-40B4-BE49-F238E27FC236}">
                <a16:creationId xmlns:a16="http://schemas.microsoft.com/office/drawing/2014/main" id="{5BD6BE43-8DEA-4BCE-97B0-10837B113BC7}"/>
              </a:ext>
            </a:extLst>
          </p:cNvPr>
          <p:cNvGrpSpPr/>
          <p:nvPr/>
        </p:nvGrpSpPr>
        <p:grpSpPr>
          <a:xfrm>
            <a:off x="12693" y="0"/>
            <a:ext cx="12224609" cy="6858001"/>
            <a:chOff x="-19525" y="1767371"/>
            <a:chExt cx="9184121" cy="3040237"/>
          </a:xfrm>
        </p:grpSpPr>
        <p:sp>
          <p:nvSpPr>
            <p:cNvPr id="32" name="Google Shape;1423;p37">
              <a:extLst>
                <a:ext uri="{FF2B5EF4-FFF2-40B4-BE49-F238E27FC236}">
                  <a16:creationId xmlns:a16="http://schemas.microsoft.com/office/drawing/2014/main" id="{41395129-A202-49F3-9BF7-8FB118950141}"/>
                </a:ext>
              </a:extLst>
            </p:cNvPr>
            <p:cNvSpPr/>
            <p:nvPr/>
          </p:nvSpPr>
          <p:spPr>
            <a:xfrm>
              <a:off x="-7696" y="1767371"/>
              <a:ext cx="9160463" cy="3040237"/>
            </a:xfrm>
            <a:custGeom>
              <a:avLst/>
              <a:gdLst/>
              <a:ahLst/>
              <a:cxnLst/>
              <a:rect l="l" t="t" r="r" b="b"/>
              <a:pathLst>
                <a:path w="285751" h="94837" extrusionOk="0">
                  <a:moveTo>
                    <a:pt x="168507" y="0"/>
                  </a:moveTo>
                  <a:cubicBezTo>
                    <a:pt x="164415" y="0"/>
                    <a:pt x="160417" y="1181"/>
                    <a:pt x="156937" y="3468"/>
                  </a:cubicBezTo>
                  <a:cubicBezTo>
                    <a:pt x="151806" y="6850"/>
                    <a:pt x="148055" y="12434"/>
                    <a:pt x="146103" y="19637"/>
                  </a:cubicBezTo>
                  <a:cubicBezTo>
                    <a:pt x="144638" y="25042"/>
                    <a:pt x="145233" y="30472"/>
                    <a:pt x="145805" y="35710"/>
                  </a:cubicBezTo>
                  <a:cubicBezTo>
                    <a:pt x="146829" y="45080"/>
                    <a:pt x="147067" y="50581"/>
                    <a:pt x="140007" y="54641"/>
                  </a:cubicBezTo>
                  <a:cubicBezTo>
                    <a:pt x="138341" y="55596"/>
                    <a:pt x="136691" y="56073"/>
                    <a:pt x="135070" y="56073"/>
                  </a:cubicBezTo>
                  <a:cubicBezTo>
                    <a:pt x="133840" y="56073"/>
                    <a:pt x="132626" y="55798"/>
                    <a:pt x="131434" y="55248"/>
                  </a:cubicBezTo>
                  <a:cubicBezTo>
                    <a:pt x="126695" y="53070"/>
                    <a:pt x="122957" y="46962"/>
                    <a:pt x="121445" y="38901"/>
                  </a:cubicBezTo>
                  <a:cubicBezTo>
                    <a:pt x="120075" y="31626"/>
                    <a:pt x="117718" y="26066"/>
                    <a:pt x="114229" y="21887"/>
                  </a:cubicBezTo>
                  <a:cubicBezTo>
                    <a:pt x="109625" y="16368"/>
                    <a:pt x="103309" y="13586"/>
                    <a:pt x="95436" y="13586"/>
                  </a:cubicBezTo>
                  <a:cubicBezTo>
                    <a:pt x="94698" y="13586"/>
                    <a:pt x="93945" y="13611"/>
                    <a:pt x="93179" y="13660"/>
                  </a:cubicBezTo>
                  <a:cubicBezTo>
                    <a:pt x="86881" y="14077"/>
                    <a:pt x="80523" y="17315"/>
                    <a:pt x="76141" y="22328"/>
                  </a:cubicBezTo>
                  <a:cubicBezTo>
                    <a:pt x="71831" y="27269"/>
                    <a:pt x="69807" y="33424"/>
                    <a:pt x="70283" y="40139"/>
                  </a:cubicBezTo>
                  <a:cubicBezTo>
                    <a:pt x="70974" y="49557"/>
                    <a:pt x="75927" y="55725"/>
                    <a:pt x="79916" y="60690"/>
                  </a:cubicBezTo>
                  <a:cubicBezTo>
                    <a:pt x="85095" y="67131"/>
                    <a:pt x="87226" y="70262"/>
                    <a:pt x="83452" y="76811"/>
                  </a:cubicBezTo>
                  <a:cubicBezTo>
                    <a:pt x="81726" y="79807"/>
                    <a:pt x="77410" y="82534"/>
                    <a:pt x="72845" y="82534"/>
                  </a:cubicBezTo>
                  <a:cubicBezTo>
                    <a:pt x="72149" y="82534"/>
                    <a:pt x="71447" y="82470"/>
                    <a:pt x="70748" y="82335"/>
                  </a:cubicBezTo>
                  <a:cubicBezTo>
                    <a:pt x="68402" y="81871"/>
                    <a:pt x="66402" y="80644"/>
                    <a:pt x="64783" y="78680"/>
                  </a:cubicBezTo>
                  <a:cubicBezTo>
                    <a:pt x="62711" y="76144"/>
                    <a:pt x="61318" y="72489"/>
                    <a:pt x="60663" y="67798"/>
                  </a:cubicBezTo>
                  <a:cubicBezTo>
                    <a:pt x="59699" y="61035"/>
                    <a:pt x="55639" y="54939"/>
                    <a:pt x="50043" y="51915"/>
                  </a:cubicBezTo>
                  <a:cubicBezTo>
                    <a:pt x="47442" y="50501"/>
                    <a:pt x="44620" y="49796"/>
                    <a:pt x="41723" y="49796"/>
                  </a:cubicBezTo>
                  <a:cubicBezTo>
                    <a:pt x="38958" y="49796"/>
                    <a:pt x="36124" y="50439"/>
                    <a:pt x="33350" y="51724"/>
                  </a:cubicBezTo>
                  <a:cubicBezTo>
                    <a:pt x="24933" y="55629"/>
                    <a:pt x="22563" y="63785"/>
                    <a:pt x="20837" y="69738"/>
                  </a:cubicBezTo>
                  <a:cubicBezTo>
                    <a:pt x="20468" y="70976"/>
                    <a:pt x="20134" y="72143"/>
                    <a:pt x="19777" y="73167"/>
                  </a:cubicBezTo>
                  <a:cubicBezTo>
                    <a:pt x="18051" y="78061"/>
                    <a:pt x="15658" y="81668"/>
                    <a:pt x="12657" y="83907"/>
                  </a:cubicBezTo>
                  <a:cubicBezTo>
                    <a:pt x="10175" y="85744"/>
                    <a:pt x="6935" y="86657"/>
                    <a:pt x="3378" y="86657"/>
                  </a:cubicBezTo>
                  <a:cubicBezTo>
                    <a:pt x="2279" y="86657"/>
                    <a:pt x="1148" y="86569"/>
                    <a:pt x="1" y="86395"/>
                  </a:cubicBezTo>
                  <a:lnTo>
                    <a:pt x="1" y="94491"/>
                  </a:lnTo>
                  <a:cubicBezTo>
                    <a:pt x="1549" y="94717"/>
                    <a:pt x="2442" y="94837"/>
                    <a:pt x="3894" y="94837"/>
                  </a:cubicBezTo>
                  <a:cubicBezTo>
                    <a:pt x="14872" y="94837"/>
                    <a:pt x="23159" y="88241"/>
                    <a:pt x="27492" y="75882"/>
                  </a:cubicBezTo>
                  <a:cubicBezTo>
                    <a:pt x="27933" y="74644"/>
                    <a:pt x="28302" y="73370"/>
                    <a:pt x="28695" y="72012"/>
                  </a:cubicBezTo>
                  <a:cubicBezTo>
                    <a:pt x="30195" y="66845"/>
                    <a:pt x="31755" y="61487"/>
                    <a:pt x="36803" y="59154"/>
                  </a:cubicBezTo>
                  <a:cubicBezTo>
                    <a:pt x="38498" y="58360"/>
                    <a:pt x="40138" y="57964"/>
                    <a:pt x="41713" y="57964"/>
                  </a:cubicBezTo>
                  <a:cubicBezTo>
                    <a:pt x="43258" y="57964"/>
                    <a:pt x="44740" y="58345"/>
                    <a:pt x="46150" y="59106"/>
                  </a:cubicBezTo>
                  <a:cubicBezTo>
                    <a:pt x="49448" y="60904"/>
                    <a:pt x="51960" y="64761"/>
                    <a:pt x="52555" y="68941"/>
                  </a:cubicBezTo>
                  <a:cubicBezTo>
                    <a:pt x="53424" y="75144"/>
                    <a:pt x="55413" y="80156"/>
                    <a:pt x="58461" y="83871"/>
                  </a:cubicBezTo>
                  <a:cubicBezTo>
                    <a:pt x="61270" y="87300"/>
                    <a:pt x="64985" y="89550"/>
                    <a:pt x="69188" y="90372"/>
                  </a:cubicBezTo>
                  <a:cubicBezTo>
                    <a:pt x="70367" y="90598"/>
                    <a:pt x="71569" y="90705"/>
                    <a:pt x="72784" y="90705"/>
                  </a:cubicBezTo>
                  <a:cubicBezTo>
                    <a:pt x="79892" y="90705"/>
                    <a:pt x="87095" y="86871"/>
                    <a:pt x="90548" y="80894"/>
                  </a:cubicBezTo>
                  <a:cubicBezTo>
                    <a:pt x="93560" y="75668"/>
                    <a:pt x="94298" y="70834"/>
                    <a:pt x="92822" y="66119"/>
                  </a:cubicBezTo>
                  <a:cubicBezTo>
                    <a:pt x="91572" y="62130"/>
                    <a:pt x="88893" y="58785"/>
                    <a:pt x="86297" y="55558"/>
                  </a:cubicBezTo>
                  <a:cubicBezTo>
                    <a:pt x="82690" y="51069"/>
                    <a:pt x="78951" y="46414"/>
                    <a:pt x="78451" y="39556"/>
                  </a:cubicBezTo>
                  <a:cubicBezTo>
                    <a:pt x="78046" y="33889"/>
                    <a:pt x="80320" y="29983"/>
                    <a:pt x="82309" y="27709"/>
                  </a:cubicBezTo>
                  <a:cubicBezTo>
                    <a:pt x="85238" y="24352"/>
                    <a:pt x="89607" y="22101"/>
                    <a:pt x="93703" y="21828"/>
                  </a:cubicBezTo>
                  <a:cubicBezTo>
                    <a:pt x="94282" y="21791"/>
                    <a:pt x="94847" y="21773"/>
                    <a:pt x="95399" y="21773"/>
                  </a:cubicBezTo>
                  <a:cubicBezTo>
                    <a:pt x="100815" y="21773"/>
                    <a:pt x="104928" y="23529"/>
                    <a:pt x="107943" y="27138"/>
                  </a:cubicBezTo>
                  <a:cubicBezTo>
                    <a:pt x="110503" y="30210"/>
                    <a:pt x="112289" y="34555"/>
                    <a:pt x="113396" y="40413"/>
                  </a:cubicBezTo>
                  <a:cubicBezTo>
                    <a:pt x="115432" y="51236"/>
                    <a:pt x="120766" y="59344"/>
                    <a:pt x="128005" y="62690"/>
                  </a:cubicBezTo>
                  <a:cubicBezTo>
                    <a:pt x="130274" y="63732"/>
                    <a:pt x="132650" y="64252"/>
                    <a:pt x="135044" y="64252"/>
                  </a:cubicBezTo>
                  <a:cubicBezTo>
                    <a:pt x="138091" y="64252"/>
                    <a:pt x="141165" y="63411"/>
                    <a:pt x="144078" y="61737"/>
                  </a:cubicBezTo>
                  <a:cubicBezTo>
                    <a:pt x="149508" y="58618"/>
                    <a:pt x="152746" y="54391"/>
                    <a:pt x="153961" y="48819"/>
                  </a:cubicBezTo>
                  <a:cubicBezTo>
                    <a:pt x="154973" y="44235"/>
                    <a:pt x="154449" y="39449"/>
                    <a:pt x="153937" y="34829"/>
                  </a:cubicBezTo>
                  <a:cubicBezTo>
                    <a:pt x="153425" y="30126"/>
                    <a:pt x="152937" y="25697"/>
                    <a:pt x="153996" y="21780"/>
                  </a:cubicBezTo>
                  <a:cubicBezTo>
                    <a:pt x="155425" y="16541"/>
                    <a:pt x="157997" y="12576"/>
                    <a:pt x="161438" y="10314"/>
                  </a:cubicBezTo>
                  <a:cubicBezTo>
                    <a:pt x="163563" y="8912"/>
                    <a:pt x="166008" y="8189"/>
                    <a:pt x="168513" y="8189"/>
                  </a:cubicBezTo>
                  <a:cubicBezTo>
                    <a:pt x="169389" y="8189"/>
                    <a:pt x="170273" y="8278"/>
                    <a:pt x="171153" y="8457"/>
                  </a:cubicBezTo>
                  <a:cubicBezTo>
                    <a:pt x="174594" y="9159"/>
                    <a:pt x="177618" y="11124"/>
                    <a:pt x="179678" y="14005"/>
                  </a:cubicBezTo>
                  <a:cubicBezTo>
                    <a:pt x="182000" y="17244"/>
                    <a:pt x="182893" y="21375"/>
                    <a:pt x="182262" y="25971"/>
                  </a:cubicBezTo>
                  <a:cubicBezTo>
                    <a:pt x="181214" y="33674"/>
                    <a:pt x="176344" y="39258"/>
                    <a:pt x="171641" y="44652"/>
                  </a:cubicBezTo>
                  <a:cubicBezTo>
                    <a:pt x="168486" y="48259"/>
                    <a:pt x="165510" y="51676"/>
                    <a:pt x="163593" y="55677"/>
                  </a:cubicBezTo>
                  <a:cubicBezTo>
                    <a:pt x="161271" y="60559"/>
                    <a:pt x="161009" y="65440"/>
                    <a:pt x="162795" y="70619"/>
                  </a:cubicBezTo>
                  <a:cubicBezTo>
                    <a:pt x="164343" y="75084"/>
                    <a:pt x="167534" y="78823"/>
                    <a:pt x="172034" y="81454"/>
                  </a:cubicBezTo>
                  <a:cubicBezTo>
                    <a:pt x="176045" y="83807"/>
                    <a:pt x="180925" y="85088"/>
                    <a:pt x="185828" y="85088"/>
                  </a:cubicBezTo>
                  <a:cubicBezTo>
                    <a:pt x="185961" y="85088"/>
                    <a:pt x="186094" y="85087"/>
                    <a:pt x="186227" y="85085"/>
                  </a:cubicBezTo>
                  <a:cubicBezTo>
                    <a:pt x="192025" y="84990"/>
                    <a:pt x="197526" y="83180"/>
                    <a:pt x="202121" y="79835"/>
                  </a:cubicBezTo>
                  <a:cubicBezTo>
                    <a:pt x="207253" y="76108"/>
                    <a:pt x="211099" y="70512"/>
                    <a:pt x="213254" y="63654"/>
                  </a:cubicBezTo>
                  <a:cubicBezTo>
                    <a:pt x="214789" y="58745"/>
                    <a:pt x="218192" y="55809"/>
                    <a:pt x="222240" y="55809"/>
                  </a:cubicBezTo>
                  <a:cubicBezTo>
                    <a:pt x="222493" y="55809"/>
                    <a:pt x="222748" y="55821"/>
                    <a:pt x="223005" y="55844"/>
                  </a:cubicBezTo>
                  <a:cubicBezTo>
                    <a:pt x="225696" y="56082"/>
                    <a:pt x="228375" y="57618"/>
                    <a:pt x="230518" y="60142"/>
                  </a:cubicBezTo>
                  <a:cubicBezTo>
                    <a:pt x="233209" y="63309"/>
                    <a:pt x="234995" y="67905"/>
                    <a:pt x="235673" y="73417"/>
                  </a:cubicBezTo>
                  <a:cubicBezTo>
                    <a:pt x="236495" y="80109"/>
                    <a:pt x="240483" y="86193"/>
                    <a:pt x="246055" y="89276"/>
                  </a:cubicBezTo>
                  <a:cubicBezTo>
                    <a:pt x="248731" y="90756"/>
                    <a:pt x="251633" y="91498"/>
                    <a:pt x="254608" y="91498"/>
                  </a:cubicBezTo>
                  <a:cubicBezTo>
                    <a:pt x="257379" y="91498"/>
                    <a:pt x="260213" y="90854"/>
                    <a:pt x="262986" y="89562"/>
                  </a:cubicBezTo>
                  <a:cubicBezTo>
                    <a:pt x="271416" y="85657"/>
                    <a:pt x="273785" y="77501"/>
                    <a:pt x="275512" y="71560"/>
                  </a:cubicBezTo>
                  <a:cubicBezTo>
                    <a:pt x="275869" y="70310"/>
                    <a:pt x="276214" y="69143"/>
                    <a:pt x="276571" y="68119"/>
                  </a:cubicBezTo>
                  <a:cubicBezTo>
                    <a:pt x="277309" y="66035"/>
                    <a:pt x="277869" y="64142"/>
                    <a:pt x="278369" y="62464"/>
                  </a:cubicBezTo>
                  <a:cubicBezTo>
                    <a:pt x="279238" y="59582"/>
                    <a:pt x="279988" y="57082"/>
                    <a:pt x="280917" y="56070"/>
                  </a:cubicBezTo>
                  <a:cubicBezTo>
                    <a:pt x="281118" y="55841"/>
                    <a:pt x="281893" y="55320"/>
                    <a:pt x="283969" y="55320"/>
                  </a:cubicBezTo>
                  <a:cubicBezTo>
                    <a:pt x="284481" y="55320"/>
                    <a:pt x="285071" y="55352"/>
                    <a:pt x="285751" y="55427"/>
                  </a:cubicBezTo>
                  <a:lnTo>
                    <a:pt x="285751" y="47295"/>
                  </a:lnTo>
                  <a:cubicBezTo>
                    <a:pt x="284936" y="47203"/>
                    <a:pt x="284059" y="47130"/>
                    <a:pt x="283150" y="47130"/>
                  </a:cubicBezTo>
                  <a:cubicBezTo>
                    <a:pt x="280416" y="47130"/>
                    <a:pt x="277388" y="47788"/>
                    <a:pt x="274869" y="50557"/>
                  </a:cubicBezTo>
                  <a:cubicBezTo>
                    <a:pt x="272690" y="52939"/>
                    <a:pt x="271737" y="56106"/>
                    <a:pt x="270535" y="60118"/>
                  </a:cubicBezTo>
                  <a:cubicBezTo>
                    <a:pt x="270058" y="61702"/>
                    <a:pt x="269523" y="63499"/>
                    <a:pt x="268844" y="65404"/>
                  </a:cubicBezTo>
                  <a:cubicBezTo>
                    <a:pt x="268415" y="66643"/>
                    <a:pt x="268046" y="67917"/>
                    <a:pt x="267653" y="69274"/>
                  </a:cubicBezTo>
                  <a:cubicBezTo>
                    <a:pt x="266153" y="74441"/>
                    <a:pt x="264594" y="79799"/>
                    <a:pt x="259545" y="82133"/>
                  </a:cubicBezTo>
                  <a:cubicBezTo>
                    <a:pt x="257858" y="82917"/>
                    <a:pt x="256194" y="83310"/>
                    <a:pt x="254595" y="83310"/>
                  </a:cubicBezTo>
                  <a:cubicBezTo>
                    <a:pt x="252991" y="83310"/>
                    <a:pt x="251452" y="82914"/>
                    <a:pt x="250020" y="82121"/>
                  </a:cubicBezTo>
                  <a:cubicBezTo>
                    <a:pt x="246746" y="80299"/>
                    <a:pt x="244305" y="76489"/>
                    <a:pt x="243793" y="72405"/>
                  </a:cubicBezTo>
                  <a:cubicBezTo>
                    <a:pt x="242924" y="65309"/>
                    <a:pt x="240483" y="59237"/>
                    <a:pt x="236757" y="54844"/>
                  </a:cubicBezTo>
                  <a:cubicBezTo>
                    <a:pt x="233209" y="50664"/>
                    <a:pt x="228589" y="48128"/>
                    <a:pt x="223743" y="47688"/>
                  </a:cubicBezTo>
                  <a:cubicBezTo>
                    <a:pt x="223233" y="47642"/>
                    <a:pt x="222725" y="47620"/>
                    <a:pt x="222220" y="47620"/>
                  </a:cubicBezTo>
                  <a:cubicBezTo>
                    <a:pt x="218771" y="47620"/>
                    <a:pt x="215481" y="48681"/>
                    <a:pt x="212635" y="50748"/>
                  </a:cubicBezTo>
                  <a:cubicBezTo>
                    <a:pt x="209325" y="53141"/>
                    <a:pt x="206836" y="56760"/>
                    <a:pt x="205431" y="61213"/>
                  </a:cubicBezTo>
                  <a:cubicBezTo>
                    <a:pt x="203800" y="66440"/>
                    <a:pt x="201062" y="70488"/>
                    <a:pt x="197311" y="73215"/>
                  </a:cubicBezTo>
                  <a:cubicBezTo>
                    <a:pt x="194085" y="75560"/>
                    <a:pt x="190203" y="76834"/>
                    <a:pt x="186108" y="76894"/>
                  </a:cubicBezTo>
                  <a:cubicBezTo>
                    <a:pt x="185993" y="76896"/>
                    <a:pt x="185879" y="76897"/>
                    <a:pt x="185765" y="76897"/>
                  </a:cubicBezTo>
                  <a:cubicBezTo>
                    <a:pt x="178609" y="76897"/>
                    <a:pt x="172374" y="73237"/>
                    <a:pt x="170534" y="67928"/>
                  </a:cubicBezTo>
                  <a:cubicBezTo>
                    <a:pt x="169451" y="64821"/>
                    <a:pt x="169594" y="62130"/>
                    <a:pt x="170987" y="59201"/>
                  </a:cubicBezTo>
                  <a:cubicBezTo>
                    <a:pt x="172415" y="56213"/>
                    <a:pt x="175035" y="53212"/>
                    <a:pt x="177809" y="50033"/>
                  </a:cubicBezTo>
                  <a:cubicBezTo>
                    <a:pt x="183048" y="44021"/>
                    <a:pt x="188989" y="37210"/>
                    <a:pt x="190370" y="27078"/>
                  </a:cubicBezTo>
                  <a:cubicBezTo>
                    <a:pt x="191287" y="20375"/>
                    <a:pt x="189894" y="14208"/>
                    <a:pt x="186334" y="9243"/>
                  </a:cubicBezTo>
                  <a:cubicBezTo>
                    <a:pt x="183071" y="4671"/>
                    <a:pt x="178261" y="1551"/>
                    <a:pt x="172796" y="432"/>
                  </a:cubicBezTo>
                  <a:cubicBezTo>
                    <a:pt x="171367" y="143"/>
                    <a:pt x="169932" y="0"/>
                    <a:pt x="1685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424;p37">
              <a:extLst>
                <a:ext uri="{FF2B5EF4-FFF2-40B4-BE49-F238E27FC236}">
                  <a16:creationId xmlns:a16="http://schemas.microsoft.com/office/drawing/2014/main" id="{44F8C665-EE37-4B3B-8BCA-1FC281398DD8}"/>
                </a:ext>
              </a:extLst>
            </p:cNvPr>
            <p:cNvSpPr/>
            <p:nvPr/>
          </p:nvSpPr>
          <p:spPr>
            <a:xfrm>
              <a:off x="-19525" y="1889189"/>
              <a:ext cx="9184121" cy="2798203"/>
            </a:xfrm>
            <a:custGeom>
              <a:avLst/>
              <a:gdLst/>
              <a:ahLst/>
              <a:cxnLst/>
              <a:rect l="l" t="t" r="r" b="b"/>
              <a:pathLst>
                <a:path w="286489" h="87287" extrusionOk="0">
                  <a:moveTo>
                    <a:pt x="167580" y="1"/>
                  </a:moveTo>
                  <a:cubicBezTo>
                    <a:pt x="167572" y="1"/>
                    <a:pt x="167565" y="1"/>
                    <a:pt x="167557" y="2"/>
                  </a:cubicBezTo>
                  <a:cubicBezTo>
                    <a:pt x="166153" y="109"/>
                    <a:pt x="164760" y="383"/>
                    <a:pt x="163438" y="823"/>
                  </a:cubicBezTo>
                  <a:cubicBezTo>
                    <a:pt x="163247" y="895"/>
                    <a:pt x="163152" y="1085"/>
                    <a:pt x="163212" y="1264"/>
                  </a:cubicBezTo>
                  <a:cubicBezTo>
                    <a:pt x="163259" y="1406"/>
                    <a:pt x="163402" y="1502"/>
                    <a:pt x="163545" y="1502"/>
                  </a:cubicBezTo>
                  <a:cubicBezTo>
                    <a:pt x="163581" y="1502"/>
                    <a:pt x="163617" y="1490"/>
                    <a:pt x="163652" y="1478"/>
                  </a:cubicBezTo>
                  <a:cubicBezTo>
                    <a:pt x="164926" y="1061"/>
                    <a:pt x="166260" y="787"/>
                    <a:pt x="167605" y="692"/>
                  </a:cubicBezTo>
                  <a:cubicBezTo>
                    <a:pt x="167796" y="668"/>
                    <a:pt x="167938" y="502"/>
                    <a:pt x="167927" y="323"/>
                  </a:cubicBezTo>
                  <a:cubicBezTo>
                    <a:pt x="167915" y="140"/>
                    <a:pt x="167761" y="1"/>
                    <a:pt x="167580" y="1"/>
                  </a:cubicBezTo>
                  <a:close/>
                  <a:moveTo>
                    <a:pt x="171689" y="186"/>
                  </a:moveTo>
                  <a:cubicBezTo>
                    <a:pt x="171532" y="186"/>
                    <a:pt x="171387" y="307"/>
                    <a:pt x="171356" y="466"/>
                  </a:cubicBezTo>
                  <a:cubicBezTo>
                    <a:pt x="171332" y="656"/>
                    <a:pt x="171451" y="835"/>
                    <a:pt x="171641" y="871"/>
                  </a:cubicBezTo>
                  <a:cubicBezTo>
                    <a:pt x="172963" y="1085"/>
                    <a:pt x="174273" y="1466"/>
                    <a:pt x="175523" y="1978"/>
                  </a:cubicBezTo>
                  <a:cubicBezTo>
                    <a:pt x="175570" y="2002"/>
                    <a:pt x="175618" y="2014"/>
                    <a:pt x="175654" y="2014"/>
                  </a:cubicBezTo>
                  <a:cubicBezTo>
                    <a:pt x="175797" y="2014"/>
                    <a:pt x="175916" y="1930"/>
                    <a:pt x="175975" y="1799"/>
                  </a:cubicBezTo>
                  <a:cubicBezTo>
                    <a:pt x="176047" y="1621"/>
                    <a:pt x="175963" y="1418"/>
                    <a:pt x="175797" y="1347"/>
                  </a:cubicBezTo>
                  <a:cubicBezTo>
                    <a:pt x="174487" y="799"/>
                    <a:pt x="173130" y="418"/>
                    <a:pt x="171748" y="192"/>
                  </a:cubicBezTo>
                  <a:cubicBezTo>
                    <a:pt x="171729" y="188"/>
                    <a:pt x="171709" y="186"/>
                    <a:pt x="171689" y="186"/>
                  </a:cubicBezTo>
                  <a:close/>
                  <a:moveTo>
                    <a:pt x="159823" y="2576"/>
                  </a:moveTo>
                  <a:cubicBezTo>
                    <a:pt x="159759" y="2576"/>
                    <a:pt x="159696" y="2594"/>
                    <a:pt x="159640" y="2633"/>
                  </a:cubicBezTo>
                  <a:cubicBezTo>
                    <a:pt x="158473" y="3371"/>
                    <a:pt x="157366" y="4252"/>
                    <a:pt x="156366" y="5264"/>
                  </a:cubicBezTo>
                  <a:cubicBezTo>
                    <a:pt x="156235" y="5395"/>
                    <a:pt x="156235" y="5621"/>
                    <a:pt x="156366" y="5752"/>
                  </a:cubicBezTo>
                  <a:cubicBezTo>
                    <a:pt x="156437" y="5824"/>
                    <a:pt x="156520" y="5848"/>
                    <a:pt x="156616" y="5848"/>
                  </a:cubicBezTo>
                  <a:cubicBezTo>
                    <a:pt x="156699" y="5848"/>
                    <a:pt x="156782" y="5824"/>
                    <a:pt x="156854" y="5752"/>
                  </a:cubicBezTo>
                  <a:cubicBezTo>
                    <a:pt x="157818" y="4776"/>
                    <a:pt x="158878" y="3919"/>
                    <a:pt x="160009" y="3216"/>
                  </a:cubicBezTo>
                  <a:cubicBezTo>
                    <a:pt x="160164" y="3109"/>
                    <a:pt x="160211" y="2895"/>
                    <a:pt x="160116" y="2740"/>
                  </a:cubicBezTo>
                  <a:cubicBezTo>
                    <a:pt x="160048" y="2634"/>
                    <a:pt x="159935" y="2576"/>
                    <a:pt x="159823" y="2576"/>
                  </a:cubicBezTo>
                  <a:close/>
                  <a:moveTo>
                    <a:pt x="179255" y="3333"/>
                  </a:moveTo>
                  <a:cubicBezTo>
                    <a:pt x="179147" y="3333"/>
                    <a:pt x="179041" y="3383"/>
                    <a:pt x="178976" y="3478"/>
                  </a:cubicBezTo>
                  <a:cubicBezTo>
                    <a:pt x="178868" y="3633"/>
                    <a:pt x="178892" y="3847"/>
                    <a:pt x="179047" y="3954"/>
                  </a:cubicBezTo>
                  <a:cubicBezTo>
                    <a:pt x="180142" y="4752"/>
                    <a:pt x="181154" y="5669"/>
                    <a:pt x="182035" y="6681"/>
                  </a:cubicBezTo>
                  <a:cubicBezTo>
                    <a:pt x="182107" y="6764"/>
                    <a:pt x="182202" y="6800"/>
                    <a:pt x="182297" y="6800"/>
                  </a:cubicBezTo>
                  <a:cubicBezTo>
                    <a:pt x="182381" y="6800"/>
                    <a:pt x="182464" y="6776"/>
                    <a:pt x="182524" y="6717"/>
                  </a:cubicBezTo>
                  <a:cubicBezTo>
                    <a:pt x="182667" y="6586"/>
                    <a:pt x="182678" y="6371"/>
                    <a:pt x="182559" y="6229"/>
                  </a:cubicBezTo>
                  <a:cubicBezTo>
                    <a:pt x="181631" y="5169"/>
                    <a:pt x="180595" y="4216"/>
                    <a:pt x="179452" y="3395"/>
                  </a:cubicBezTo>
                  <a:cubicBezTo>
                    <a:pt x="179392" y="3353"/>
                    <a:pt x="179323" y="3333"/>
                    <a:pt x="179255" y="3333"/>
                  </a:cubicBezTo>
                  <a:close/>
                  <a:moveTo>
                    <a:pt x="154018" y="8367"/>
                  </a:moveTo>
                  <a:cubicBezTo>
                    <a:pt x="153904" y="8367"/>
                    <a:pt x="153795" y="8420"/>
                    <a:pt x="153734" y="8526"/>
                  </a:cubicBezTo>
                  <a:cubicBezTo>
                    <a:pt x="152984" y="9646"/>
                    <a:pt x="152306" y="10884"/>
                    <a:pt x="151722" y="12194"/>
                  </a:cubicBezTo>
                  <a:cubicBezTo>
                    <a:pt x="151651" y="12360"/>
                    <a:pt x="151722" y="12563"/>
                    <a:pt x="151901" y="12646"/>
                  </a:cubicBezTo>
                  <a:cubicBezTo>
                    <a:pt x="151936" y="12670"/>
                    <a:pt x="151984" y="12682"/>
                    <a:pt x="152032" y="12682"/>
                  </a:cubicBezTo>
                  <a:cubicBezTo>
                    <a:pt x="152163" y="12682"/>
                    <a:pt x="152294" y="12598"/>
                    <a:pt x="152353" y="12467"/>
                  </a:cubicBezTo>
                  <a:cubicBezTo>
                    <a:pt x="152925" y="11193"/>
                    <a:pt x="153580" y="9991"/>
                    <a:pt x="154306" y="8907"/>
                  </a:cubicBezTo>
                  <a:cubicBezTo>
                    <a:pt x="154413" y="8741"/>
                    <a:pt x="154365" y="8526"/>
                    <a:pt x="154211" y="8419"/>
                  </a:cubicBezTo>
                  <a:cubicBezTo>
                    <a:pt x="154150" y="8385"/>
                    <a:pt x="154083" y="8367"/>
                    <a:pt x="154018" y="8367"/>
                  </a:cubicBezTo>
                  <a:close/>
                  <a:moveTo>
                    <a:pt x="184642" y="9505"/>
                  </a:moveTo>
                  <a:cubicBezTo>
                    <a:pt x="184586" y="9505"/>
                    <a:pt x="184530" y="9520"/>
                    <a:pt x="184476" y="9550"/>
                  </a:cubicBezTo>
                  <a:cubicBezTo>
                    <a:pt x="184310" y="9634"/>
                    <a:pt x="184238" y="9848"/>
                    <a:pt x="184333" y="10015"/>
                  </a:cubicBezTo>
                  <a:cubicBezTo>
                    <a:pt x="184964" y="11193"/>
                    <a:pt x="185464" y="12455"/>
                    <a:pt x="185834" y="13765"/>
                  </a:cubicBezTo>
                  <a:cubicBezTo>
                    <a:pt x="185869" y="13920"/>
                    <a:pt x="186012" y="14027"/>
                    <a:pt x="186167" y="14027"/>
                  </a:cubicBezTo>
                  <a:cubicBezTo>
                    <a:pt x="186191" y="14027"/>
                    <a:pt x="186226" y="14015"/>
                    <a:pt x="186262" y="14015"/>
                  </a:cubicBezTo>
                  <a:cubicBezTo>
                    <a:pt x="186441" y="13956"/>
                    <a:pt x="186548" y="13765"/>
                    <a:pt x="186500" y="13587"/>
                  </a:cubicBezTo>
                  <a:cubicBezTo>
                    <a:pt x="186119" y="12217"/>
                    <a:pt x="185595" y="10908"/>
                    <a:pt x="184941" y="9693"/>
                  </a:cubicBezTo>
                  <a:cubicBezTo>
                    <a:pt x="184876" y="9572"/>
                    <a:pt x="184761" y="9505"/>
                    <a:pt x="184642" y="9505"/>
                  </a:cubicBezTo>
                  <a:close/>
                  <a:moveTo>
                    <a:pt x="96644" y="13551"/>
                  </a:moveTo>
                  <a:cubicBezTo>
                    <a:pt x="96465" y="13551"/>
                    <a:pt x="96299" y="13694"/>
                    <a:pt x="96299" y="13884"/>
                  </a:cubicBezTo>
                  <a:cubicBezTo>
                    <a:pt x="96287" y="14075"/>
                    <a:pt x="96441" y="14230"/>
                    <a:pt x="96632" y="14241"/>
                  </a:cubicBezTo>
                  <a:cubicBezTo>
                    <a:pt x="98037" y="14277"/>
                    <a:pt x="99394" y="14432"/>
                    <a:pt x="100668" y="14694"/>
                  </a:cubicBezTo>
                  <a:lnTo>
                    <a:pt x="100728" y="14694"/>
                  </a:lnTo>
                  <a:cubicBezTo>
                    <a:pt x="100894" y="14694"/>
                    <a:pt x="101037" y="14587"/>
                    <a:pt x="101073" y="14420"/>
                  </a:cubicBezTo>
                  <a:cubicBezTo>
                    <a:pt x="101109" y="14241"/>
                    <a:pt x="100990" y="14051"/>
                    <a:pt x="100799" y="14015"/>
                  </a:cubicBezTo>
                  <a:cubicBezTo>
                    <a:pt x="99489" y="13753"/>
                    <a:pt x="98096" y="13598"/>
                    <a:pt x="96644" y="13551"/>
                  </a:cubicBezTo>
                  <a:close/>
                  <a:moveTo>
                    <a:pt x="92524" y="13736"/>
                  </a:moveTo>
                  <a:cubicBezTo>
                    <a:pt x="92504" y="13736"/>
                    <a:pt x="92485" y="13738"/>
                    <a:pt x="92465" y="13741"/>
                  </a:cubicBezTo>
                  <a:cubicBezTo>
                    <a:pt x="91119" y="13932"/>
                    <a:pt x="89750" y="14277"/>
                    <a:pt x="88405" y="14777"/>
                  </a:cubicBezTo>
                  <a:cubicBezTo>
                    <a:pt x="88226" y="14837"/>
                    <a:pt x="88131" y="15039"/>
                    <a:pt x="88190" y="15218"/>
                  </a:cubicBezTo>
                  <a:cubicBezTo>
                    <a:pt x="88250" y="15361"/>
                    <a:pt x="88381" y="15444"/>
                    <a:pt x="88524" y="15444"/>
                  </a:cubicBezTo>
                  <a:cubicBezTo>
                    <a:pt x="88559" y="15444"/>
                    <a:pt x="88595" y="15432"/>
                    <a:pt x="88643" y="15420"/>
                  </a:cubicBezTo>
                  <a:cubicBezTo>
                    <a:pt x="89941" y="14944"/>
                    <a:pt x="91262" y="14611"/>
                    <a:pt x="92560" y="14420"/>
                  </a:cubicBezTo>
                  <a:cubicBezTo>
                    <a:pt x="92750" y="14396"/>
                    <a:pt x="92881" y="14218"/>
                    <a:pt x="92858" y="14027"/>
                  </a:cubicBezTo>
                  <a:cubicBezTo>
                    <a:pt x="92836" y="13867"/>
                    <a:pt x="92691" y="13736"/>
                    <a:pt x="92524" y="13736"/>
                  </a:cubicBezTo>
                  <a:close/>
                  <a:moveTo>
                    <a:pt x="104664" y="15238"/>
                  </a:moveTo>
                  <a:cubicBezTo>
                    <a:pt x="104532" y="15238"/>
                    <a:pt x="104400" y="15311"/>
                    <a:pt x="104347" y="15444"/>
                  </a:cubicBezTo>
                  <a:cubicBezTo>
                    <a:pt x="104276" y="15623"/>
                    <a:pt x="104347" y="15825"/>
                    <a:pt x="104526" y="15896"/>
                  </a:cubicBezTo>
                  <a:cubicBezTo>
                    <a:pt x="105764" y="16432"/>
                    <a:pt x="106943" y="17123"/>
                    <a:pt x="108026" y="17920"/>
                  </a:cubicBezTo>
                  <a:cubicBezTo>
                    <a:pt x="108086" y="17968"/>
                    <a:pt x="108157" y="17992"/>
                    <a:pt x="108229" y="17992"/>
                  </a:cubicBezTo>
                  <a:cubicBezTo>
                    <a:pt x="108336" y="17992"/>
                    <a:pt x="108431" y="17944"/>
                    <a:pt x="108502" y="17849"/>
                  </a:cubicBezTo>
                  <a:cubicBezTo>
                    <a:pt x="108622" y="17694"/>
                    <a:pt x="108586" y="17480"/>
                    <a:pt x="108431" y="17373"/>
                  </a:cubicBezTo>
                  <a:cubicBezTo>
                    <a:pt x="107312" y="16539"/>
                    <a:pt x="106097" y="15825"/>
                    <a:pt x="104800" y="15265"/>
                  </a:cubicBezTo>
                  <a:cubicBezTo>
                    <a:pt x="104757" y="15247"/>
                    <a:pt x="104710" y="15238"/>
                    <a:pt x="104664" y="15238"/>
                  </a:cubicBezTo>
                  <a:close/>
                  <a:moveTo>
                    <a:pt x="84800" y="16538"/>
                  </a:moveTo>
                  <a:cubicBezTo>
                    <a:pt x="84739" y="16538"/>
                    <a:pt x="84676" y="16554"/>
                    <a:pt x="84619" y="16587"/>
                  </a:cubicBezTo>
                  <a:cubicBezTo>
                    <a:pt x="83416" y="17313"/>
                    <a:pt x="82285" y="18147"/>
                    <a:pt x="81249" y="19063"/>
                  </a:cubicBezTo>
                  <a:cubicBezTo>
                    <a:pt x="81106" y="19194"/>
                    <a:pt x="81094" y="19409"/>
                    <a:pt x="81213" y="19552"/>
                  </a:cubicBezTo>
                  <a:cubicBezTo>
                    <a:pt x="81285" y="19635"/>
                    <a:pt x="81380" y="19671"/>
                    <a:pt x="81475" y="19671"/>
                  </a:cubicBezTo>
                  <a:cubicBezTo>
                    <a:pt x="81559" y="19671"/>
                    <a:pt x="81642" y="19635"/>
                    <a:pt x="81701" y="19587"/>
                  </a:cubicBezTo>
                  <a:cubicBezTo>
                    <a:pt x="82702" y="18682"/>
                    <a:pt x="83809" y="17873"/>
                    <a:pt x="84976" y="17182"/>
                  </a:cubicBezTo>
                  <a:cubicBezTo>
                    <a:pt x="85142" y="17075"/>
                    <a:pt x="85190" y="16873"/>
                    <a:pt x="85095" y="16706"/>
                  </a:cubicBezTo>
                  <a:cubicBezTo>
                    <a:pt x="85032" y="16597"/>
                    <a:pt x="84918" y="16538"/>
                    <a:pt x="84800" y="16538"/>
                  </a:cubicBezTo>
                  <a:close/>
                  <a:moveTo>
                    <a:pt x="150624" y="15861"/>
                  </a:moveTo>
                  <a:cubicBezTo>
                    <a:pt x="150474" y="15861"/>
                    <a:pt x="150331" y="15961"/>
                    <a:pt x="150282" y="16111"/>
                  </a:cubicBezTo>
                  <a:cubicBezTo>
                    <a:pt x="150222" y="16349"/>
                    <a:pt x="150151" y="16575"/>
                    <a:pt x="150091" y="16813"/>
                  </a:cubicBezTo>
                  <a:cubicBezTo>
                    <a:pt x="149793" y="17897"/>
                    <a:pt x="149591" y="19004"/>
                    <a:pt x="149460" y="20218"/>
                  </a:cubicBezTo>
                  <a:cubicBezTo>
                    <a:pt x="149436" y="20409"/>
                    <a:pt x="149579" y="20576"/>
                    <a:pt x="149770" y="20587"/>
                  </a:cubicBezTo>
                  <a:cubicBezTo>
                    <a:pt x="149781" y="20599"/>
                    <a:pt x="149793" y="20599"/>
                    <a:pt x="149805" y="20599"/>
                  </a:cubicBezTo>
                  <a:cubicBezTo>
                    <a:pt x="149972" y="20599"/>
                    <a:pt x="150127" y="20468"/>
                    <a:pt x="150151" y="20290"/>
                  </a:cubicBezTo>
                  <a:cubicBezTo>
                    <a:pt x="150270" y="19111"/>
                    <a:pt x="150472" y="18039"/>
                    <a:pt x="150746" y="17004"/>
                  </a:cubicBezTo>
                  <a:cubicBezTo>
                    <a:pt x="150817" y="16766"/>
                    <a:pt x="150877" y="16527"/>
                    <a:pt x="150948" y="16301"/>
                  </a:cubicBezTo>
                  <a:cubicBezTo>
                    <a:pt x="150996" y="16123"/>
                    <a:pt x="150901" y="15932"/>
                    <a:pt x="150710" y="15873"/>
                  </a:cubicBezTo>
                  <a:cubicBezTo>
                    <a:pt x="150681" y="15865"/>
                    <a:pt x="150652" y="15861"/>
                    <a:pt x="150624" y="15861"/>
                  </a:cubicBezTo>
                  <a:close/>
                  <a:moveTo>
                    <a:pt x="186856" y="17396"/>
                  </a:moveTo>
                  <a:cubicBezTo>
                    <a:pt x="186849" y="17396"/>
                    <a:pt x="186841" y="17396"/>
                    <a:pt x="186834" y="17397"/>
                  </a:cubicBezTo>
                  <a:cubicBezTo>
                    <a:pt x="186643" y="17408"/>
                    <a:pt x="186500" y="17575"/>
                    <a:pt x="186512" y="17766"/>
                  </a:cubicBezTo>
                  <a:cubicBezTo>
                    <a:pt x="186560" y="18290"/>
                    <a:pt x="186572" y="18825"/>
                    <a:pt x="186572" y="19361"/>
                  </a:cubicBezTo>
                  <a:cubicBezTo>
                    <a:pt x="186572" y="20171"/>
                    <a:pt x="186536" y="21004"/>
                    <a:pt x="186441" y="21826"/>
                  </a:cubicBezTo>
                  <a:cubicBezTo>
                    <a:pt x="186429" y="22016"/>
                    <a:pt x="186560" y="22183"/>
                    <a:pt x="186750" y="22207"/>
                  </a:cubicBezTo>
                  <a:lnTo>
                    <a:pt x="186786" y="22207"/>
                  </a:lnTo>
                  <a:cubicBezTo>
                    <a:pt x="186965" y="22207"/>
                    <a:pt x="187108" y="22076"/>
                    <a:pt x="187131" y="21897"/>
                  </a:cubicBezTo>
                  <a:cubicBezTo>
                    <a:pt x="187215" y="21052"/>
                    <a:pt x="187262" y="20195"/>
                    <a:pt x="187262" y="19361"/>
                  </a:cubicBezTo>
                  <a:cubicBezTo>
                    <a:pt x="187262" y="18813"/>
                    <a:pt x="187239" y="18254"/>
                    <a:pt x="187203" y="17718"/>
                  </a:cubicBezTo>
                  <a:cubicBezTo>
                    <a:pt x="187191" y="17535"/>
                    <a:pt x="187037" y="17396"/>
                    <a:pt x="186856" y="17396"/>
                  </a:cubicBezTo>
                  <a:close/>
                  <a:moveTo>
                    <a:pt x="111239" y="20113"/>
                  </a:moveTo>
                  <a:cubicBezTo>
                    <a:pt x="111159" y="20113"/>
                    <a:pt x="111080" y="20140"/>
                    <a:pt x="111015" y="20195"/>
                  </a:cubicBezTo>
                  <a:cubicBezTo>
                    <a:pt x="110872" y="20325"/>
                    <a:pt x="110848" y="20540"/>
                    <a:pt x="110979" y="20683"/>
                  </a:cubicBezTo>
                  <a:cubicBezTo>
                    <a:pt x="111824" y="21671"/>
                    <a:pt x="112622" y="22778"/>
                    <a:pt x="113324" y="23993"/>
                  </a:cubicBezTo>
                  <a:cubicBezTo>
                    <a:pt x="113396" y="24112"/>
                    <a:pt x="113503" y="24171"/>
                    <a:pt x="113622" y="24171"/>
                  </a:cubicBezTo>
                  <a:cubicBezTo>
                    <a:pt x="113682" y="24171"/>
                    <a:pt x="113741" y="24147"/>
                    <a:pt x="113801" y="24124"/>
                  </a:cubicBezTo>
                  <a:cubicBezTo>
                    <a:pt x="113956" y="24028"/>
                    <a:pt x="114015" y="23814"/>
                    <a:pt x="113920" y="23647"/>
                  </a:cubicBezTo>
                  <a:cubicBezTo>
                    <a:pt x="113194" y="22397"/>
                    <a:pt x="112372" y="21254"/>
                    <a:pt x="111503" y="20230"/>
                  </a:cubicBezTo>
                  <a:cubicBezTo>
                    <a:pt x="111431" y="20152"/>
                    <a:pt x="111335" y="20113"/>
                    <a:pt x="111239" y="20113"/>
                  </a:cubicBezTo>
                  <a:close/>
                  <a:moveTo>
                    <a:pt x="78671" y="22010"/>
                  </a:moveTo>
                  <a:cubicBezTo>
                    <a:pt x="78568" y="22010"/>
                    <a:pt x="78467" y="22056"/>
                    <a:pt x="78403" y="22147"/>
                  </a:cubicBezTo>
                  <a:cubicBezTo>
                    <a:pt x="77546" y="23278"/>
                    <a:pt x="76820" y="24481"/>
                    <a:pt x="76237" y="25743"/>
                  </a:cubicBezTo>
                  <a:cubicBezTo>
                    <a:pt x="76153" y="25910"/>
                    <a:pt x="76225" y="26112"/>
                    <a:pt x="76403" y="26195"/>
                  </a:cubicBezTo>
                  <a:cubicBezTo>
                    <a:pt x="76451" y="26219"/>
                    <a:pt x="76498" y="26231"/>
                    <a:pt x="76546" y="26231"/>
                  </a:cubicBezTo>
                  <a:cubicBezTo>
                    <a:pt x="76677" y="26231"/>
                    <a:pt x="76796" y="26160"/>
                    <a:pt x="76856" y="26029"/>
                  </a:cubicBezTo>
                  <a:cubicBezTo>
                    <a:pt x="77427" y="24814"/>
                    <a:pt x="78130" y="23647"/>
                    <a:pt x="78951" y="22564"/>
                  </a:cubicBezTo>
                  <a:cubicBezTo>
                    <a:pt x="79070" y="22409"/>
                    <a:pt x="79034" y="22195"/>
                    <a:pt x="78880" y="22076"/>
                  </a:cubicBezTo>
                  <a:cubicBezTo>
                    <a:pt x="78816" y="22032"/>
                    <a:pt x="78743" y="22010"/>
                    <a:pt x="78671" y="22010"/>
                  </a:cubicBezTo>
                  <a:close/>
                  <a:moveTo>
                    <a:pt x="149650" y="24028"/>
                  </a:moveTo>
                  <a:cubicBezTo>
                    <a:pt x="149460" y="24040"/>
                    <a:pt x="149317" y="24195"/>
                    <a:pt x="149317" y="24386"/>
                  </a:cubicBezTo>
                  <a:cubicBezTo>
                    <a:pt x="149353" y="25600"/>
                    <a:pt x="149436" y="26922"/>
                    <a:pt x="149591" y="28529"/>
                  </a:cubicBezTo>
                  <a:cubicBezTo>
                    <a:pt x="149603" y="28707"/>
                    <a:pt x="149758" y="28838"/>
                    <a:pt x="149924" y="28838"/>
                  </a:cubicBezTo>
                  <a:lnTo>
                    <a:pt x="149960" y="28838"/>
                  </a:lnTo>
                  <a:cubicBezTo>
                    <a:pt x="150151" y="28827"/>
                    <a:pt x="150293" y="28660"/>
                    <a:pt x="150270" y="28469"/>
                  </a:cubicBezTo>
                  <a:cubicBezTo>
                    <a:pt x="150127" y="26874"/>
                    <a:pt x="150031" y="25564"/>
                    <a:pt x="150008" y="24362"/>
                  </a:cubicBezTo>
                  <a:cubicBezTo>
                    <a:pt x="149996" y="24183"/>
                    <a:pt x="149841" y="24028"/>
                    <a:pt x="149650" y="24028"/>
                  </a:cubicBezTo>
                  <a:close/>
                  <a:moveTo>
                    <a:pt x="186045" y="25577"/>
                  </a:moveTo>
                  <a:cubicBezTo>
                    <a:pt x="185895" y="25577"/>
                    <a:pt x="185755" y="25678"/>
                    <a:pt x="185715" y="25838"/>
                  </a:cubicBezTo>
                  <a:cubicBezTo>
                    <a:pt x="185369" y="27124"/>
                    <a:pt x="184929" y="28422"/>
                    <a:pt x="184381" y="29684"/>
                  </a:cubicBezTo>
                  <a:cubicBezTo>
                    <a:pt x="184310" y="29850"/>
                    <a:pt x="184381" y="30053"/>
                    <a:pt x="184560" y="30136"/>
                  </a:cubicBezTo>
                  <a:cubicBezTo>
                    <a:pt x="184607" y="30148"/>
                    <a:pt x="184655" y="30160"/>
                    <a:pt x="184702" y="30160"/>
                  </a:cubicBezTo>
                  <a:cubicBezTo>
                    <a:pt x="184833" y="30160"/>
                    <a:pt x="184953" y="30089"/>
                    <a:pt x="185012" y="29958"/>
                  </a:cubicBezTo>
                  <a:cubicBezTo>
                    <a:pt x="185572" y="28660"/>
                    <a:pt x="186036" y="27326"/>
                    <a:pt x="186381" y="26005"/>
                  </a:cubicBezTo>
                  <a:cubicBezTo>
                    <a:pt x="186429" y="25826"/>
                    <a:pt x="186322" y="25636"/>
                    <a:pt x="186131" y="25588"/>
                  </a:cubicBezTo>
                  <a:cubicBezTo>
                    <a:pt x="186103" y="25580"/>
                    <a:pt x="186074" y="25577"/>
                    <a:pt x="186045" y="25577"/>
                  </a:cubicBezTo>
                  <a:close/>
                  <a:moveTo>
                    <a:pt x="115433" y="27194"/>
                  </a:moveTo>
                  <a:cubicBezTo>
                    <a:pt x="115389" y="27194"/>
                    <a:pt x="115344" y="27202"/>
                    <a:pt x="115301" y="27219"/>
                  </a:cubicBezTo>
                  <a:cubicBezTo>
                    <a:pt x="115122" y="27291"/>
                    <a:pt x="115039" y="27493"/>
                    <a:pt x="115110" y="27660"/>
                  </a:cubicBezTo>
                  <a:cubicBezTo>
                    <a:pt x="115599" y="28862"/>
                    <a:pt x="116039" y="30172"/>
                    <a:pt x="116432" y="31541"/>
                  </a:cubicBezTo>
                  <a:cubicBezTo>
                    <a:pt x="116468" y="31696"/>
                    <a:pt x="116611" y="31791"/>
                    <a:pt x="116765" y="31791"/>
                  </a:cubicBezTo>
                  <a:cubicBezTo>
                    <a:pt x="116789" y="31791"/>
                    <a:pt x="116825" y="31791"/>
                    <a:pt x="116861" y="31779"/>
                  </a:cubicBezTo>
                  <a:cubicBezTo>
                    <a:pt x="117039" y="31720"/>
                    <a:pt x="117146" y="31529"/>
                    <a:pt x="117099" y="31351"/>
                  </a:cubicBezTo>
                  <a:cubicBezTo>
                    <a:pt x="116694" y="29958"/>
                    <a:pt x="116253" y="28636"/>
                    <a:pt x="115753" y="27410"/>
                  </a:cubicBezTo>
                  <a:cubicBezTo>
                    <a:pt x="115699" y="27274"/>
                    <a:pt x="115570" y="27194"/>
                    <a:pt x="115433" y="27194"/>
                  </a:cubicBezTo>
                  <a:close/>
                  <a:moveTo>
                    <a:pt x="75192" y="29435"/>
                  </a:moveTo>
                  <a:cubicBezTo>
                    <a:pt x="75040" y="29435"/>
                    <a:pt x="74898" y="29546"/>
                    <a:pt x="74867" y="29708"/>
                  </a:cubicBezTo>
                  <a:cubicBezTo>
                    <a:pt x="74558" y="31041"/>
                    <a:pt x="74379" y="32446"/>
                    <a:pt x="74343" y="33863"/>
                  </a:cubicBezTo>
                  <a:cubicBezTo>
                    <a:pt x="74343" y="34053"/>
                    <a:pt x="74486" y="34208"/>
                    <a:pt x="74677" y="34220"/>
                  </a:cubicBezTo>
                  <a:lnTo>
                    <a:pt x="74689" y="34220"/>
                  </a:lnTo>
                  <a:cubicBezTo>
                    <a:pt x="74879" y="34220"/>
                    <a:pt x="75022" y="34065"/>
                    <a:pt x="75034" y="33875"/>
                  </a:cubicBezTo>
                  <a:cubicBezTo>
                    <a:pt x="75070" y="32506"/>
                    <a:pt x="75236" y="31160"/>
                    <a:pt x="75534" y="29862"/>
                  </a:cubicBezTo>
                  <a:cubicBezTo>
                    <a:pt x="75582" y="29672"/>
                    <a:pt x="75463" y="29493"/>
                    <a:pt x="75272" y="29446"/>
                  </a:cubicBezTo>
                  <a:cubicBezTo>
                    <a:pt x="75245" y="29439"/>
                    <a:pt x="75219" y="29435"/>
                    <a:pt x="75192" y="29435"/>
                  </a:cubicBezTo>
                  <a:close/>
                  <a:moveTo>
                    <a:pt x="150371" y="32265"/>
                  </a:moveTo>
                  <a:cubicBezTo>
                    <a:pt x="150357" y="32265"/>
                    <a:pt x="150343" y="32266"/>
                    <a:pt x="150329" y="32267"/>
                  </a:cubicBezTo>
                  <a:cubicBezTo>
                    <a:pt x="150139" y="32291"/>
                    <a:pt x="150008" y="32458"/>
                    <a:pt x="150020" y="32648"/>
                  </a:cubicBezTo>
                  <a:cubicBezTo>
                    <a:pt x="150162" y="33946"/>
                    <a:pt x="150305" y="35351"/>
                    <a:pt x="150389" y="36744"/>
                  </a:cubicBezTo>
                  <a:cubicBezTo>
                    <a:pt x="150401" y="36923"/>
                    <a:pt x="150555" y="37066"/>
                    <a:pt x="150734" y="37066"/>
                  </a:cubicBezTo>
                  <a:lnTo>
                    <a:pt x="150758" y="37066"/>
                  </a:lnTo>
                  <a:cubicBezTo>
                    <a:pt x="150948" y="37054"/>
                    <a:pt x="151091" y="36887"/>
                    <a:pt x="151079" y="36697"/>
                  </a:cubicBezTo>
                  <a:cubicBezTo>
                    <a:pt x="150996" y="35292"/>
                    <a:pt x="150853" y="33887"/>
                    <a:pt x="150710" y="32565"/>
                  </a:cubicBezTo>
                  <a:cubicBezTo>
                    <a:pt x="150688" y="32400"/>
                    <a:pt x="150543" y="32265"/>
                    <a:pt x="150371" y="32265"/>
                  </a:cubicBezTo>
                  <a:close/>
                  <a:moveTo>
                    <a:pt x="182815" y="33148"/>
                  </a:moveTo>
                  <a:cubicBezTo>
                    <a:pt x="182700" y="33148"/>
                    <a:pt x="182586" y="33206"/>
                    <a:pt x="182524" y="33315"/>
                  </a:cubicBezTo>
                  <a:cubicBezTo>
                    <a:pt x="181857" y="34434"/>
                    <a:pt x="181119" y="35554"/>
                    <a:pt x="180250" y="36732"/>
                  </a:cubicBezTo>
                  <a:cubicBezTo>
                    <a:pt x="180142" y="36875"/>
                    <a:pt x="180166" y="37101"/>
                    <a:pt x="180321" y="37209"/>
                  </a:cubicBezTo>
                  <a:cubicBezTo>
                    <a:pt x="180392" y="37256"/>
                    <a:pt x="180452" y="37280"/>
                    <a:pt x="180523" y="37280"/>
                  </a:cubicBezTo>
                  <a:cubicBezTo>
                    <a:pt x="180631" y="37280"/>
                    <a:pt x="180738" y="37232"/>
                    <a:pt x="180809" y="37137"/>
                  </a:cubicBezTo>
                  <a:cubicBezTo>
                    <a:pt x="181678" y="35935"/>
                    <a:pt x="182440" y="34803"/>
                    <a:pt x="183107" y="33660"/>
                  </a:cubicBezTo>
                  <a:cubicBezTo>
                    <a:pt x="183214" y="33506"/>
                    <a:pt x="183155" y="33291"/>
                    <a:pt x="182988" y="33196"/>
                  </a:cubicBezTo>
                  <a:cubicBezTo>
                    <a:pt x="182935" y="33163"/>
                    <a:pt x="182875" y="33148"/>
                    <a:pt x="182815" y="33148"/>
                  </a:cubicBezTo>
                  <a:close/>
                  <a:moveTo>
                    <a:pt x="117710" y="35119"/>
                  </a:moveTo>
                  <a:cubicBezTo>
                    <a:pt x="117689" y="35119"/>
                    <a:pt x="117668" y="35121"/>
                    <a:pt x="117646" y="35125"/>
                  </a:cubicBezTo>
                  <a:cubicBezTo>
                    <a:pt x="117456" y="35161"/>
                    <a:pt x="117337" y="35351"/>
                    <a:pt x="117373" y="35530"/>
                  </a:cubicBezTo>
                  <a:cubicBezTo>
                    <a:pt x="117396" y="35661"/>
                    <a:pt x="117420" y="35792"/>
                    <a:pt x="117444" y="35923"/>
                  </a:cubicBezTo>
                  <a:cubicBezTo>
                    <a:pt x="117682" y="37173"/>
                    <a:pt x="117980" y="38411"/>
                    <a:pt x="118313" y="39590"/>
                  </a:cubicBezTo>
                  <a:cubicBezTo>
                    <a:pt x="118349" y="39733"/>
                    <a:pt x="118492" y="39840"/>
                    <a:pt x="118635" y="39840"/>
                  </a:cubicBezTo>
                  <a:cubicBezTo>
                    <a:pt x="118670" y="39840"/>
                    <a:pt x="118706" y="39828"/>
                    <a:pt x="118730" y="39828"/>
                  </a:cubicBezTo>
                  <a:cubicBezTo>
                    <a:pt x="118920" y="39768"/>
                    <a:pt x="119028" y="39578"/>
                    <a:pt x="118968" y="39399"/>
                  </a:cubicBezTo>
                  <a:cubicBezTo>
                    <a:pt x="118647" y="38244"/>
                    <a:pt x="118361" y="37030"/>
                    <a:pt x="118123" y="35792"/>
                  </a:cubicBezTo>
                  <a:cubicBezTo>
                    <a:pt x="118099" y="35661"/>
                    <a:pt x="118075" y="35530"/>
                    <a:pt x="118051" y="35399"/>
                  </a:cubicBezTo>
                  <a:cubicBezTo>
                    <a:pt x="118020" y="35240"/>
                    <a:pt x="117875" y="35119"/>
                    <a:pt x="117710" y="35119"/>
                  </a:cubicBezTo>
                  <a:close/>
                  <a:moveTo>
                    <a:pt x="74966" y="37643"/>
                  </a:moveTo>
                  <a:cubicBezTo>
                    <a:pt x="74945" y="37643"/>
                    <a:pt x="74924" y="37645"/>
                    <a:pt x="74903" y="37649"/>
                  </a:cubicBezTo>
                  <a:cubicBezTo>
                    <a:pt x="74713" y="37673"/>
                    <a:pt x="74582" y="37851"/>
                    <a:pt x="74617" y="38042"/>
                  </a:cubicBezTo>
                  <a:cubicBezTo>
                    <a:pt x="74820" y="39411"/>
                    <a:pt x="75153" y="40780"/>
                    <a:pt x="75594" y="42102"/>
                  </a:cubicBezTo>
                  <a:cubicBezTo>
                    <a:pt x="75641" y="42245"/>
                    <a:pt x="75772" y="42340"/>
                    <a:pt x="75915" y="42340"/>
                  </a:cubicBezTo>
                  <a:cubicBezTo>
                    <a:pt x="75951" y="42340"/>
                    <a:pt x="75986" y="42328"/>
                    <a:pt x="76022" y="42316"/>
                  </a:cubicBezTo>
                  <a:cubicBezTo>
                    <a:pt x="76213" y="42257"/>
                    <a:pt x="76308" y="42066"/>
                    <a:pt x="76248" y="41888"/>
                  </a:cubicBezTo>
                  <a:cubicBezTo>
                    <a:pt x="75820" y="40602"/>
                    <a:pt x="75498" y="39268"/>
                    <a:pt x="75296" y="37935"/>
                  </a:cubicBezTo>
                  <a:cubicBezTo>
                    <a:pt x="75275" y="37765"/>
                    <a:pt x="75131" y="37643"/>
                    <a:pt x="74966" y="37643"/>
                  </a:cubicBezTo>
                  <a:close/>
                  <a:moveTo>
                    <a:pt x="177980" y="39835"/>
                  </a:moveTo>
                  <a:cubicBezTo>
                    <a:pt x="177879" y="39835"/>
                    <a:pt x="177781" y="39878"/>
                    <a:pt x="177714" y="39959"/>
                  </a:cubicBezTo>
                  <a:cubicBezTo>
                    <a:pt x="176832" y="41007"/>
                    <a:pt x="175939" y="42042"/>
                    <a:pt x="175023" y="43090"/>
                  </a:cubicBezTo>
                  <a:cubicBezTo>
                    <a:pt x="174904" y="43233"/>
                    <a:pt x="174916" y="43447"/>
                    <a:pt x="175058" y="43578"/>
                  </a:cubicBezTo>
                  <a:cubicBezTo>
                    <a:pt x="175118" y="43638"/>
                    <a:pt x="175201" y="43662"/>
                    <a:pt x="175285" y="43662"/>
                  </a:cubicBezTo>
                  <a:cubicBezTo>
                    <a:pt x="175380" y="43662"/>
                    <a:pt x="175475" y="43626"/>
                    <a:pt x="175547" y="43543"/>
                  </a:cubicBezTo>
                  <a:cubicBezTo>
                    <a:pt x="176463" y="42495"/>
                    <a:pt x="177356" y="41459"/>
                    <a:pt x="178237" y="40399"/>
                  </a:cubicBezTo>
                  <a:cubicBezTo>
                    <a:pt x="178356" y="40257"/>
                    <a:pt x="178345" y="40030"/>
                    <a:pt x="178202" y="39911"/>
                  </a:cubicBezTo>
                  <a:cubicBezTo>
                    <a:pt x="178135" y="39860"/>
                    <a:pt x="178057" y="39835"/>
                    <a:pt x="177980" y="39835"/>
                  </a:cubicBezTo>
                  <a:close/>
                  <a:moveTo>
                    <a:pt x="150771" y="40506"/>
                  </a:moveTo>
                  <a:cubicBezTo>
                    <a:pt x="150590" y="40506"/>
                    <a:pt x="150436" y="40645"/>
                    <a:pt x="150424" y="40828"/>
                  </a:cubicBezTo>
                  <a:cubicBezTo>
                    <a:pt x="150341" y="42304"/>
                    <a:pt x="150139" y="43614"/>
                    <a:pt x="149817" y="44840"/>
                  </a:cubicBezTo>
                  <a:cubicBezTo>
                    <a:pt x="149758" y="45019"/>
                    <a:pt x="149865" y="45210"/>
                    <a:pt x="150055" y="45257"/>
                  </a:cubicBezTo>
                  <a:cubicBezTo>
                    <a:pt x="150079" y="45269"/>
                    <a:pt x="150115" y="45269"/>
                    <a:pt x="150139" y="45269"/>
                  </a:cubicBezTo>
                  <a:cubicBezTo>
                    <a:pt x="150293" y="45269"/>
                    <a:pt x="150436" y="45174"/>
                    <a:pt x="150472" y="45019"/>
                  </a:cubicBezTo>
                  <a:cubicBezTo>
                    <a:pt x="150817" y="43745"/>
                    <a:pt x="151032" y="42388"/>
                    <a:pt x="151115" y="40876"/>
                  </a:cubicBezTo>
                  <a:cubicBezTo>
                    <a:pt x="151127" y="40685"/>
                    <a:pt x="150984" y="40518"/>
                    <a:pt x="150793" y="40507"/>
                  </a:cubicBezTo>
                  <a:cubicBezTo>
                    <a:pt x="150786" y="40506"/>
                    <a:pt x="150779" y="40506"/>
                    <a:pt x="150771" y="40506"/>
                  </a:cubicBezTo>
                  <a:close/>
                  <a:moveTo>
                    <a:pt x="119986" y="43053"/>
                  </a:moveTo>
                  <a:cubicBezTo>
                    <a:pt x="119944" y="43053"/>
                    <a:pt x="119901" y="43061"/>
                    <a:pt x="119861" y="43078"/>
                  </a:cubicBezTo>
                  <a:cubicBezTo>
                    <a:pt x="119682" y="43150"/>
                    <a:pt x="119599" y="43352"/>
                    <a:pt x="119671" y="43531"/>
                  </a:cubicBezTo>
                  <a:cubicBezTo>
                    <a:pt x="120218" y="44852"/>
                    <a:pt x="120837" y="46114"/>
                    <a:pt x="121516" y="47269"/>
                  </a:cubicBezTo>
                  <a:cubicBezTo>
                    <a:pt x="121576" y="47376"/>
                    <a:pt x="121695" y="47448"/>
                    <a:pt x="121814" y="47448"/>
                  </a:cubicBezTo>
                  <a:cubicBezTo>
                    <a:pt x="121873" y="47448"/>
                    <a:pt x="121933" y="47424"/>
                    <a:pt x="121980" y="47400"/>
                  </a:cubicBezTo>
                  <a:cubicBezTo>
                    <a:pt x="122147" y="47305"/>
                    <a:pt x="122207" y="47091"/>
                    <a:pt x="122111" y="46924"/>
                  </a:cubicBezTo>
                  <a:cubicBezTo>
                    <a:pt x="121445" y="45793"/>
                    <a:pt x="120837" y="44555"/>
                    <a:pt x="120302" y="43269"/>
                  </a:cubicBezTo>
                  <a:cubicBezTo>
                    <a:pt x="120247" y="43133"/>
                    <a:pt x="120118" y="43053"/>
                    <a:pt x="119986" y="43053"/>
                  </a:cubicBezTo>
                  <a:close/>
                  <a:moveTo>
                    <a:pt x="283973" y="47089"/>
                  </a:moveTo>
                  <a:cubicBezTo>
                    <a:pt x="283898" y="47089"/>
                    <a:pt x="283824" y="47089"/>
                    <a:pt x="283751" y="47091"/>
                  </a:cubicBezTo>
                  <a:cubicBezTo>
                    <a:pt x="283560" y="47091"/>
                    <a:pt x="283405" y="47245"/>
                    <a:pt x="283417" y="47436"/>
                  </a:cubicBezTo>
                  <a:cubicBezTo>
                    <a:pt x="283417" y="47626"/>
                    <a:pt x="283572" y="47769"/>
                    <a:pt x="283751" y="47769"/>
                  </a:cubicBezTo>
                  <a:lnTo>
                    <a:pt x="283762" y="47769"/>
                  </a:lnTo>
                  <a:cubicBezTo>
                    <a:pt x="284453" y="47769"/>
                    <a:pt x="285239" y="47805"/>
                    <a:pt x="286084" y="47900"/>
                  </a:cubicBezTo>
                  <a:cubicBezTo>
                    <a:pt x="286096" y="47912"/>
                    <a:pt x="286108" y="47912"/>
                    <a:pt x="286120" y="47912"/>
                  </a:cubicBezTo>
                  <a:cubicBezTo>
                    <a:pt x="286299" y="47912"/>
                    <a:pt x="286441" y="47781"/>
                    <a:pt x="286465" y="47603"/>
                  </a:cubicBezTo>
                  <a:cubicBezTo>
                    <a:pt x="286489" y="47412"/>
                    <a:pt x="286346" y="47245"/>
                    <a:pt x="286156" y="47222"/>
                  </a:cubicBezTo>
                  <a:cubicBezTo>
                    <a:pt x="285374" y="47136"/>
                    <a:pt x="284641" y="47089"/>
                    <a:pt x="283973" y="47089"/>
                  </a:cubicBezTo>
                  <a:close/>
                  <a:moveTo>
                    <a:pt x="222541" y="47567"/>
                  </a:moveTo>
                  <a:cubicBezTo>
                    <a:pt x="221112" y="47579"/>
                    <a:pt x="219719" y="47817"/>
                    <a:pt x="218385" y="48293"/>
                  </a:cubicBezTo>
                  <a:cubicBezTo>
                    <a:pt x="218207" y="48365"/>
                    <a:pt x="218111" y="48555"/>
                    <a:pt x="218171" y="48734"/>
                  </a:cubicBezTo>
                  <a:cubicBezTo>
                    <a:pt x="218230" y="48877"/>
                    <a:pt x="218361" y="48972"/>
                    <a:pt x="218504" y="48972"/>
                  </a:cubicBezTo>
                  <a:cubicBezTo>
                    <a:pt x="218540" y="48972"/>
                    <a:pt x="218576" y="48960"/>
                    <a:pt x="218611" y="48948"/>
                  </a:cubicBezTo>
                  <a:cubicBezTo>
                    <a:pt x="219874" y="48496"/>
                    <a:pt x="221195" y="48269"/>
                    <a:pt x="222552" y="48257"/>
                  </a:cubicBezTo>
                  <a:cubicBezTo>
                    <a:pt x="222743" y="48257"/>
                    <a:pt x="222898" y="48103"/>
                    <a:pt x="222898" y="47912"/>
                  </a:cubicBezTo>
                  <a:cubicBezTo>
                    <a:pt x="222886" y="47722"/>
                    <a:pt x="222731" y="47567"/>
                    <a:pt x="222552" y="47567"/>
                  </a:cubicBezTo>
                  <a:close/>
                  <a:moveTo>
                    <a:pt x="77538" y="45441"/>
                  </a:moveTo>
                  <a:cubicBezTo>
                    <a:pt x="77485" y="45441"/>
                    <a:pt x="77430" y="45454"/>
                    <a:pt x="77380" y="45483"/>
                  </a:cubicBezTo>
                  <a:cubicBezTo>
                    <a:pt x="77201" y="45567"/>
                    <a:pt x="77141" y="45781"/>
                    <a:pt x="77225" y="45948"/>
                  </a:cubicBezTo>
                  <a:cubicBezTo>
                    <a:pt x="77832" y="47114"/>
                    <a:pt x="78534" y="48281"/>
                    <a:pt x="79380" y="49508"/>
                  </a:cubicBezTo>
                  <a:cubicBezTo>
                    <a:pt x="79451" y="49615"/>
                    <a:pt x="79558" y="49662"/>
                    <a:pt x="79666" y="49662"/>
                  </a:cubicBezTo>
                  <a:cubicBezTo>
                    <a:pt x="79737" y="49662"/>
                    <a:pt x="79808" y="49639"/>
                    <a:pt x="79868" y="49603"/>
                  </a:cubicBezTo>
                  <a:cubicBezTo>
                    <a:pt x="80023" y="49496"/>
                    <a:pt x="80058" y="49281"/>
                    <a:pt x="79951" y="49127"/>
                  </a:cubicBezTo>
                  <a:cubicBezTo>
                    <a:pt x="79130" y="47912"/>
                    <a:pt x="78427" y="46769"/>
                    <a:pt x="77844" y="45626"/>
                  </a:cubicBezTo>
                  <a:cubicBezTo>
                    <a:pt x="77778" y="45510"/>
                    <a:pt x="77660" y="45441"/>
                    <a:pt x="77538" y="45441"/>
                  </a:cubicBezTo>
                  <a:close/>
                  <a:moveTo>
                    <a:pt x="172580" y="46105"/>
                  </a:moveTo>
                  <a:cubicBezTo>
                    <a:pt x="172482" y="46105"/>
                    <a:pt x="172385" y="46144"/>
                    <a:pt x="172320" y="46222"/>
                  </a:cubicBezTo>
                  <a:cubicBezTo>
                    <a:pt x="171284" y="47472"/>
                    <a:pt x="170463" y="48508"/>
                    <a:pt x="169760" y="49496"/>
                  </a:cubicBezTo>
                  <a:cubicBezTo>
                    <a:pt x="169653" y="49651"/>
                    <a:pt x="169677" y="49865"/>
                    <a:pt x="169832" y="49984"/>
                  </a:cubicBezTo>
                  <a:cubicBezTo>
                    <a:pt x="169903" y="50020"/>
                    <a:pt x="169963" y="50043"/>
                    <a:pt x="170034" y="50043"/>
                  </a:cubicBezTo>
                  <a:cubicBezTo>
                    <a:pt x="170141" y="50043"/>
                    <a:pt x="170248" y="49996"/>
                    <a:pt x="170320" y="49901"/>
                  </a:cubicBezTo>
                  <a:cubicBezTo>
                    <a:pt x="171010" y="48924"/>
                    <a:pt x="171820" y="47900"/>
                    <a:pt x="172856" y="46662"/>
                  </a:cubicBezTo>
                  <a:cubicBezTo>
                    <a:pt x="172975" y="46519"/>
                    <a:pt x="172951" y="46305"/>
                    <a:pt x="172808" y="46186"/>
                  </a:cubicBezTo>
                  <a:cubicBezTo>
                    <a:pt x="172743" y="46132"/>
                    <a:pt x="172661" y="46105"/>
                    <a:pt x="172580" y="46105"/>
                  </a:cubicBezTo>
                  <a:close/>
                  <a:moveTo>
                    <a:pt x="226613" y="48205"/>
                  </a:moveTo>
                  <a:cubicBezTo>
                    <a:pt x="226462" y="48205"/>
                    <a:pt x="226327" y="48303"/>
                    <a:pt x="226279" y="48448"/>
                  </a:cubicBezTo>
                  <a:cubicBezTo>
                    <a:pt x="226220" y="48627"/>
                    <a:pt x="226327" y="48829"/>
                    <a:pt x="226505" y="48877"/>
                  </a:cubicBezTo>
                  <a:cubicBezTo>
                    <a:pt x="227755" y="49281"/>
                    <a:pt x="228970" y="49877"/>
                    <a:pt x="230113" y="50651"/>
                  </a:cubicBezTo>
                  <a:cubicBezTo>
                    <a:pt x="230172" y="50686"/>
                    <a:pt x="230244" y="50710"/>
                    <a:pt x="230303" y="50710"/>
                  </a:cubicBezTo>
                  <a:cubicBezTo>
                    <a:pt x="230422" y="50710"/>
                    <a:pt x="230530" y="50651"/>
                    <a:pt x="230589" y="50555"/>
                  </a:cubicBezTo>
                  <a:cubicBezTo>
                    <a:pt x="230696" y="50389"/>
                    <a:pt x="230661" y="50174"/>
                    <a:pt x="230494" y="50079"/>
                  </a:cubicBezTo>
                  <a:cubicBezTo>
                    <a:pt x="229303" y="49270"/>
                    <a:pt x="228029" y="48650"/>
                    <a:pt x="226720" y="48222"/>
                  </a:cubicBezTo>
                  <a:cubicBezTo>
                    <a:pt x="226684" y="48211"/>
                    <a:pt x="226648" y="48205"/>
                    <a:pt x="226613" y="48205"/>
                  </a:cubicBezTo>
                  <a:close/>
                  <a:moveTo>
                    <a:pt x="42060" y="49740"/>
                  </a:moveTo>
                  <a:cubicBezTo>
                    <a:pt x="40905" y="49740"/>
                    <a:pt x="39735" y="49887"/>
                    <a:pt x="38565" y="50174"/>
                  </a:cubicBezTo>
                  <a:cubicBezTo>
                    <a:pt x="38375" y="50210"/>
                    <a:pt x="38267" y="50401"/>
                    <a:pt x="38303" y="50591"/>
                  </a:cubicBezTo>
                  <a:cubicBezTo>
                    <a:pt x="38351" y="50746"/>
                    <a:pt x="38482" y="50853"/>
                    <a:pt x="38648" y="50853"/>
                  </a:cubicBezTo>
                  <a:cubicBezTo>
                    <a:pt x="38672" y="50853"/>
                    <a:pt x="38696" y="50841"/>
                    <a:pt x="38720" y="50841"/>
                  </a:cubicBezTo>
                  <a:cubicBezTo>
                    <a:pt x="39856" y="50560"/>
                    <a:pt x="40992" y="50422"/>
                    <a:pt x="42107" y="50422"/>
                  </a:cubicBezTo>
                  <a:cubicBezTo>
                    <a:pt x="42312" y="50422"/>
                    <a:pt x="42517" y="50427"/>
                    <a:pt x="42720" y="50436"/>
                  </a:cubicBezTo>
                  <a:cubicBezTo>
                    <a:pt x="42728" y="50437"/>
                    <a:pt x="42735" y="50437"/>
                    <a:pt x="42743" y="50437"/>
                  </a:cubicBezTo>
                  <a:cubicBezTo>
                    <a:pt x="42924" y="50437"/>
                    <a:pt x="43078" y="50298"/>
                    <a:pt x="43078" y="50115"/>
                  </a:cubicBezTo>
                  <a:cubicBezTo>
                    <a:pt x="43090" y="49924"/>
                    <a:pt x="42947" y="49758"/>
                    <a:pt x="42756" y="49758"/>
                  </a:cubicBezTo>
                  <a:cubicBezTo>
                    <a:pt x="42525" y="49746"/>
                    <a:pt x="42293" y="49740"/>
                    <a:pt x="42060" y="49740"/>
                  </a:cubicBezTo>
                  <a:close/>
                  <a:moveTo>
                    <a:pt x="279768" y="47965"/>
                  </a:moveTo>
                  <a:cubicBezTo>
                    <a:pt x="279714" y="47965"/>
                    <a:pt x="279658" y="47978"/>
                    <a:pt x="279607" y="48007"/>
                  </a:cubicBezTo>
                  <a:cubicBezTo>
                    <a:pt x="278428" y="48650"/>
                    <a:pt x="277512" y="49651"/>
                    <a:pt x="276726" y="51151"/>
                  </a:cubicBezTo>
                  <a:cubicBezTo>
                    <a:pt x="276643" y="51317"/>
                    <a:pt x="276702" y="51520"/>
                    <a:pt x="276881" y="51615"/>
                  </a:cubicBezTo>
                  <a:cubicBezTo>
                    <a:pt x="276928" y="51639"/>
                    <a:pt x="276976" y="51651"/>
                    <a:pt x="277035" y="51651"/>
                  </a:cubicBezTo>
                  <a:cubicBezTo>
                    <a:pt x="277155" y="51651"/>
                    <a:pt x="277285" y="51579"/>
                    <a:pt x="277345" y="51472"/>
                  </a:cubicBezTo>
                  <a:cubicBezTo>
                    <a:pt x="278059" y="50103"/>
                    <a:pt x="278881" y="49186"/>
                    <a:pt x="279941" y="48615"/>
                  </a:cubicBezTo>
                  <a:cubicBezTo>
                    <a:pt x="280107" y="48519"/>
                    <a:pt x="280167" y="48317"/>
                    <a:pt x="280072" y="48150"/>
                  </a:cubicBezTo>
                  <a:cubicBezTo>
                    <a:pt x="280014" y="48035"/>
                    <a:pt x="279893" y="47965"/>
                    <a:pt x="279768" y="47965"/>
                  </a:cubicBezTo>
                  <a:close/>
                  <a:moveTo>
                    <a:pt x="148531" y="48364"/>
                  </a:moveTo>
                  <a:cubicBezTo>
                    <a:pt x="148415" y="48364"/>
                    <a:pt x="148304" y="48422"/>
                    <a:pt x="148234" y="48531"/>
                  </a:cubicBezTo>
                  <a:cubicBezTo>
                    <a:pt x="147555" y="49651"/>
                    <a:pt x="146686" y="50686"/>
                    <a:pt x="145662" y="51627"/>
                  </a:cubicBezTo>
                  <a:cubicBezTo>
                    <a:pt x="145531" y="51746"/>
                    <a:pt x="145519" y="51972"/>
                    <a:pt x="145650" y="52103"/>
                  </a:cubicBezTo>
                  <a:cubicBezTo>
                    <a:pt x="145710" y="52187"/>
                    <a:pt x="145805" y="52222"/>
                    <a:pt x="145900" y="52222"/>
                  </a:cubicBezTo>
                  <a:cubicBezTo>
                    <a:pt x="145983" y="52222"/>
                    <a:pt x="146067" y="52187"/>
                    <a:pt x="146138" y="52127"/>
                  </a:cubicBezTo>
                  <a:cubicBezTo>
                    <a:pt x="147210" y="51151"/>
                    <a:pt x="148115" y="50055"/>
                    <a:pt x="148829" y="48889"/>
                  </a:cubicBezTo>
                  <a:cubicBezTo>
                    <a:pt x="148924" y="48734"/>
                    <a:pt x="148877" y="48519"/>
                    <a:pt x="148710" y="48412"/>
                  </a:cubicBezTo>
                  <a:cubicBezTo>
                    <a:pt x="148653" y="48380"/>
                    <a:pt x="148591" y="48364"/>
                    <a:pt x="148531" y="48364"/>
                  </a:cubicBezTo>
                  <a:close/>
                  <a:moveTo>
                    <a:pt x="46764" y="50591"/>
                  </a:moveTo>
                  <a:cubicBezTo>
                    <a:pt x="46624" y="50591"/>
                    <a:pt x="46493" y="50679"/>
                    <a:pt x="46447" y="50817"/>
                  </a:cubicBezTo>
                  <a:cubicBezTo>
                    <a:pt x="46376" y="50996"/>
                    <a:pt x="46471" y="51186"/>
                    <a:pt x="46649" y="51258"/>
                  </a:cubicBezTo>
                  <a:cubicBezTo>
                    <a:pt x="47876" y="51722"/>
                    <a:pt x="49055" y="52377"/>
                    <a:pt x="50150" y="53210"/>
                  </a:cubicBezTo>
                  <a:cubicBezTo>
                    <a:pt x="50209" y="53258"/>
                    <a:pt x="50281" y="53282"/>
                    <a:pt x="50364" y="53282"/>
                  </a:cubicBezTo>
                  <a:cubicBezTo>
                    <a:pt x="50459" y="53282"/>
                    <a:pt x="50567" y="53234"/>
                    <a:pt x="50638" y="53151"/>
                  </a:cubicBezTo>
                  <a:cubicBezTo>
                    <a:pt x="50745" y="52996"/>
                    <a:pt x="50721" y="52782"/>
                    <a:pt x="50567" y="52663"/>
                  </a:cubicBezTo>
                  <a:cubicBezTo>
                    <a:pt x="49424" y="51794"/>
                    <a:pt x="48185" y="51103"/>
                    <a:pt x="46888" y="50615"/>
                  </a:cubicBezTo>
                  <a:cubicBezTo>
                    <a:pt x="46847" y="50599"/>
                    <a:pt x="46805" y="50591"/>
                    <a:pt x="46764" y="50591"/>
                  </a:cubicBezTo>
                  <a:close/>
                  <a:moveTo>
                    <a:pt x="124174" y="50136"/>
                  </a:moveTo>
                  <a:cubicBezTo>
                    <a:pt x="124095" y="50136"/>
                    <a:pt x="124014" y="50164"/>
                    <a:pt x="123945" y="50222"/>
                  </a:cubicBezTo>
                  <a:cubicBezTo>
                    <a:pt x="123802" y="50341"/>
                    <a:pt x="123778" y="50555"/>
                    <a:pt x="123909" y="50698"/>
                  </a:cubicBezTo>
                  <a:cubicBezTo>
                    <a:pt x="124838" y="51817"/>
                    <a:pt x="125850" y="52806"/>
                    <a:pt x="126910" y="53627"/>
                  </a:cubicBezTo>
                  <a:cubicBezTo>
                    <a:pt x="126981" y="53675"/>
                    <a:pt x="127052" y="53699"/>
                    <a:pt x="127124" y="53699"/>
                  </a:cubicBezTo>
                  <a:cubicBezTo>
                    <a:pt x="127231" y="53699"/>
                    <a:pt x="127326" y="53651"/>
                    <a:pt x="127398" y="53568"/>
                  </a:cubicBezTo>
                  <a:cubicBezTo>
                    <a:pt x="127517" y="53413"/>
                    <a:pt x="127481" y="53199"/>
                    <a:pt x="127338" y="53080"/>
                  </a:cubicBezTo>
                  <a:cubicBezTo>
                    <a:pt x="126314" y="52294"/>
                    <a:pt x="125338" y="51341"/>
                    <a:pt x="124433" y="50258"/>
                  </a:cubicBezTo>
                  <a:cubicBezTo>
                    <a:pt x="124367" y="50179"/>
                    <a:pt x="124272" y="50136"/>
                    <a:pt x="124174" y="50136"/>
                  </a:cubicBezTo>
                  <a:close/>
                  <a:moveTo>
                    <a:pt x="214916" y="50289"/>
                  </a:moveTo>
                  <a:cubicBezTo>
                    <a:pt x="214839" y="50289"/>
                    <a:pt x="214761" y="50313"/>
                    <a:pt x="214694" y="50365"/>
                  </a:cubicBezTo>
                  <a:cubicBezTo>
                    <a:pt x="213623" y="51222"/>
                    <a:pt x="212658" y="52258"/>
                    <a:pt x="211825" y="53449"/>
                  </a:cubicBezTo>
                  <a:cubicBezTo>
                    <a:pt x="211718" y="53603"/>
                    <a:pt x="211753" y="53818"/>
                    <a:pt x="211908" y="53925"/>
                  </a:cubicBezTo>
                  <a:cubicBezTo>
                    <a:pt x="211968" y="53972"/>
                    <a:pt x="212039" y="53996"/>
                    <a:pt x="212111" y="53996"/>
                  </a:cubicBezTo>
                  <a:cubicBezTo>
                    <a:pt x="212218" y="53996"/>
                    <a:pt x="212325" y="53937"/>
                    <a:pt x="212396" y="53842"/>
                  </a:cubicBezTo>
                  <a:cubicBezTo>
                    <a:pt x="213182" y="52710"/>
                    <a:pt x="214099" y="51710"/>
                    <a:pt x="215123" y="50901"/>
                  </a:cubicBezTo>
                  <a:cubicBezTo>
                    <a:pt x="215278" y="50782"/>
                    <a:pt x="215302" y="50567"/>
                    <a:pt x="215182" y="50413"/>
                  </a:cubicBezTo>
                  <a:cubicBezTo>
                    <a:pt x="215115" y="50331"/>
                    <a:pt x="215017" y="50289"/>
                    <a:pt x="214916" y="50289"/>
                  </a:cubicBezTo>
                  <a:close/>
                  <a:moveTo>
                    <a:pt x="34791" y="51620"/>
                  </a:moveTo>
                  <a:cubicBezTo>
                    <a:pt x="34736" y="51620"/>
                    <a:pt x="34679" y="51634"/>
                    <a:pt x="34624" y="51663"/>
                  </a:cubicBezTo>
                  <a:cubicBezTo>
                    <a:pt x="33374" y="52318"/>
                    <a:pt x="32219" y="53139"/>
                    <a:pt x="31207" y="54103"/>
                  </a:cubicBezTo>
                  <a:cubicBezTo>
                    <a:pt x="31064" y="54234"/>
                    <a:pt x="31064" y="54461"/>
                    <a:pt x="31195" y="54592"/>
                  </a:cubicBezTo>
                  <a:cubicBezTo>
                    <a:pt x="31267" y="54663"/>
                    <a:pt x="31350" y="54699"/>
                    <a:pt x="31445" y="54699"/>
                  </a:cubicBezTo>
                  <a:cubicBezTo>
                    <a:pt x="31529" y="54699"/>
                    <a:pt x="31612" y="54675"/>
                    <a:pt x="31683" y="54604"/>
                  </a:cubicBezTo>
                  <a:cubicBezTo>
                    <a:pt x="32648" y="53687"/>
                    <a:pt x="33743" y="52901"/>
                    <a:pt x="34946" y="52270"/>
                  </a:cubicBezTo>
                  <a:cubicBezTo>
                    <a:pt x="35112" y="52187"/>
                    <a:pt x="35184" y="51972"/>
                    <a:pt x="35089" y="51806"/>
                  </a:cubicBezTo>
                  <a:cubicBezTo>
                    <a:pt x="35031" y="51690"/>
                    <a:pt x="34915" y="51620"/>
                    <a:pt x="34791" y="51620"/>
                  </a:cubicBezTo>
                  <a:close/>
                  <a:moveTo>
                    <a:pt x="82133" y="52290"/>
                  </a:moveTo>
                  <a:cubicBezTo>
                    <a:pt x="82058" y="52290"/>
                    <a:pt x="81981" y="52315"/>
                    <a:pt x="81916" y="52365"/>
                  </a:cubicBezTo>
                  <a:cubicBezTo>
                    <a:pt x="81773" y="52484"/>
                    <a:pt x="81737" y="52699"/>
                    <a:pt x="81856" y="52853"/>
                  </a:cubicBezTo>
                  <a:cubicBezTo>
                    <a:pt x="82309" y="53425"/>
                    <a:pt x="82773" y="53984"/>
                    <a:pt x="83214" y="54544"/>
                  </a:cubicBezTo>
                  <a:cubicBezTo>
                    <a:pt x="83630" y="55056"/>
                    <a:pt x="84035" y="55568"/>
                    <a:pt x="84440" y="56080"/>
                  </a:cubicBezTo>
                  <a:cubicBezTo>
                    <a:pt x="84511" y="56163"/>
                    <a:pt x="84607" y="56211"/>
                    <a:pt x="84714" y="56211"/>
                  </a:cubicBezTo>
                  <a:cubicBezTo>
                    <a:pt x="84785" y="56211"/>
                    <a:pt x="84857" y="56187"/>
                    <a:pt x="84928" y="56139"/>
                  </a:cubicBezTo>
                  <a:cubicBezTo>
                    <a:pt x="85071" y="56020"/>
                    <a:pt x="85095" y="55806"/>
                    <a:pt x="84976" y="55651"/>
                  </a:cubicBezTo>
                  <a:cubicBezTo>
                    <a:pt x="84571" y="55139"/>
                    <a:pt x="84166" y="54627"/>
                    <a:pt x="83749" y="54103"/>
                  </a:cubicBezTo>
                  <a:cubicBezTo>
                    <a:pt x="83309" y="53556"/>
                    <a:pt x="82844" y="52996"/>
                    <a:pt x="82404" y="52425"/>
                  </a:cubicBezTo>
                  <a:cubicBezTo>
                    <a:pt x="82335" y="52336"/>
                    <a:pt x="82235" y="52290"/>
                    <a:pt x="82133" y="52290"/>
                  </a:cubicBezTo>
                  <a:close/>
                  <a:moveTo>
                    <a:pt x="142573" y="53960"/>
                  </a:moveTo>
                  <a:cubicBezTo>
                    <a:pt x="142513" y="53960"/>
                    <a:pt x="142453" y="53976"/>
                    <a:pt x="142400" y="54008"/>
                  </a:cubicBezTo>
                  <a:cubicBezTo>
                    <a:pt x="142340" y="54032"/>
                    <a:pt x="142292" y="54068"/>
                    <a:pt x="142245" y="54092"/>
                  </a:cubicBezTo>
                  <a:cubicBezTo>
                    <a:pt x="141078" y="54758"/>
                    <a:pt x="139887" y="55258"/>
                    <a:pt x="138685" y="55580"/>
                  </a:cubicBezTo>
                  <a:cubicBezTo>
                    <a:pt x="138506" y="55639"/>
                    <a:pt x="138399" y="55818"/>
                    <a:pt x="138447" y="56008"/>
                  </a:cubicBezTo>
                  <a:cubicBezTo>
                    <a:pt x="138494" y="56163"/>
                    <a:pt x="138625" y="56258"/>
                    <a:pt x="138780" y="56258"/>
                  </a:cubicBezTo>
                  <a:cubicBezTo>
                    <a:pt x="138804" y="56258"/>
                    <a:pt x="138840" y="56258"/>
                    <a:pt x="138863" y="56247"/>
                  </a:cubicBezTo>
                  <a:cubicBezTo>
                    <a:pt x="140114" y="55913"/>
                    <a:pt x="141364" y="55389"/>
                    <a:pt x="142578" y="54699"/>
                  </a:cubicBezTo>
                  <a:cubicBezTo>
                    <a:pt x="142638" y="54663"/>
                    <a:pt x="142685" y="54627"/>
                    <a:pt x="142745" y="54604"/>
                  </a:cubicBezTo>
                  <a:cubicBezTo>
                    <a:pt x="142912" y="54508"/>
                    <a:pt x="142959" y="54294"/>
                    <a:pt x="142864" y="54127"/>
                  </a:cubicBezTo>
                  <a:cubicBezTo>
                    <a:pt x="142801" y="54018"/>
                    <a:pt x="142687" y="53960"/>
                    <a:pt x="142573" y="53960"/>
                  </a:cubicBezTo>
                  <a:close/>
                  <a:moveTo>
                    <a:pt x="233428" y="52703"/>
                  </a:moveTo>
                  <a:cubicBezTo>
                    <a:pt x="233346" y="52703"/>
                    <a:pt x="233263" y="52733"/>
                    <a:pt x="233197" y="52794"/>
                  </a:cubicBezTo>
                  <a:cubicBezTo>
                    <a:pt x="233066" y="52925"/>
                    <a:pt x="233054" y="53139"/>
                    <a:pt x="233185" y="53282"/>
                  </a:cubicBezTo>
                  <a:cubicBezTo>
                    <a:pt x="234066" y="54234"/>
                    <a:pt x="234887" y="55330"/>
                    <a:pt x="235626" y="56520"/>
                  </a:cubicBezTo>
                  <a:cubicBezTo>
                    <a:pt x="235697" y="56628"/>
                    <a:pt x="235804" y="56675"/>
                    <a:pt x="235923" y="56675"/>
                  </a:cubicBezTo>
                  <a:cubicBezTo>
                    <a:pt x="235983" y="56675"/>
                    <a:pt x="236042" y="56663"/>
                    <a:pt x="236102" y="56628"/>
                  </a:cubicBezTo>
                  <a:cubicBezTo>
                    <a:pt x="236268" y="56532"/>
                    <a:pt x="236316" y="56318"/>
                    <a:pt x="236209" y="56151"/>
                  </a:cubicBezTo>
                  <a:cubicBezTo>
                    <a:pt x="235459" y="54925"/>
                    <a:pt x="234602" y="53806"/>
                    <a:pt x="233685" y="52818"/>
                  </a:cubicBezTo>
                  <a:cubicBezTo>
                    <a:pt x="233615" y="52741"/>
                    <a:pt x="233522" y="52703"/>
                    <a:pt x="233428" y="52703"/>
                  </a:cubicBezTo>
                  <a:close/>
                  <a:moveTo>
                    <a:pt x="130683" y="55078"/>
                  </a:moveTo>
                  <a:cubicBezTo>
                    <a:pt x="130546" y="55078"/>
                    <a:pt x="130416" y="55159"/>
                    <a:pt x="130362" y="55294"/>
                  </a:cubicBezTo>
                  <a:cubicBezTo>
                    <a:pt x="130291" y="55473"/>
                    <a:pt x="130374" y="55675"/>
                    <a:pt x="130553" y="55747"/>
                  </a:cubicBezTo>
                  <a:cubicBezTo>
                    <a:pt x="131886" y="56282"/>
                    <a:pt x="133279" y="56604"/>
                    <a:pt x="134672" y="56687"/>
                  </a:cubicBezTo>
                  <a:lnTo>
                    <a:pt x="134684" y="56687"/>
                  </a:lnTo>
                  <a:cubicBezTo>
                    <a:pt x="134875" y="56687"/>
                    <a:pt x="135018" y="56544"/>
                    <a:pt x="135030" y="56366"/>
                  </a:cubicBezTo>
                  <a:cubicBezTo>
                    <a:pt x="135041" y="56175"/>
                    <a:pt x="134899" y="56008"/>
                    <a:pt x="134708" y="55997"/>
                  </a:cubicBezTo>
                  <a:cubicBezTo>
                    <a:pt x="133387" y="55925"/>
                    <a:pt x="132077" y="55616"/>
                    <a:pt x="130815" y="55104"/>
                  </a:cubicBezTo>
                  <a:cubicBezTo>
                    <a:pt x="130772" y="55086"/>
                    <a:pt x="130727" y="55078"/>
                    <a:pt x="130683" y="55078"/>
                  </a:cubicBezTo>
                  <a:close/>
                  <a:moveTo>
                    <a:pt x="167879" y="52866"/>
                  </a:moveTo>
                  <a:cubicBezTo>
                    <a:pt x="167749" y="52866"/>
                    <a:pt x="167629" y="52936"/>
                    <a:pt x="167569" y="53056"/>
                  </a:cubicBezTo>
                  <a:cubicBezTo>
                    <a:pt x="166891" y="54401"/>
                    <a:pt x="166414" y="55687"/>
                    <a:pt x="166117" y="56985"/>
                  </a:cubicBezTo>
                  <a:cubicBezTo>
                    <a:pt x="166069" y="57175"/>
                    <a:pt x="166188" y="57366"/>
                    <a:pt x="166367" y="57401"/>
                  </a:cubicBezTo>
                  <a:cubicBezTo>
                    <a:pt x="166403" y="57413"/>
                    <a:pt x="166426" y="57413"/>
                    <a:pt x="166450" y="57413"/>
                  </a:cubicBezTo>
                  <a:cubicBezTo>
                    <a:pt x="166605" y="57413"/>
                    <a:pt x="166748" y="57306"/>
                    <a:pt x="166784" y="57140"/>
                  </a:cubicBezTo>
                  <a:cubicBezTo>
                    <a:pt x="167069" y="55889"/>
                    <a:pt x="167522" y="54651"/>
                    <a:pt x="168177" y="53365"/>
                  </a:cubicBezTo>
                  <a:cubicBezTo>
                    <a:pt x="168272" y="53199"/>
                    <a:pt x="168200" y="52984"/>
                    <a:pt x="168034" y="52901"/>
                  </a:cubicBezTo>
                  <a:cubicBezTo>
                    <a:pt x="167983" y="52877"/>
                    <a:pt x="167930" y="52866"/>
                    <a:pt x="167879" y="52866"/>
                  </a:cubicBezTo>
                  <a:close/>
                  <a:moveTo>
                    <a:pt x="275549" y="54806"/>
                  </a:moveTo>
                  <a:cubicBezTo>
                    <a:pt x="275398" y="54806"/>
                    <a:pt x="275253" y="54896"/>
                    <a:pt x="275214" y="55044"/>
                  </a:cubicBezTo>
                  <a:cubicBezTo>
                    <a:pt x="274976" y="55782"/>
                    <a:pt x="274738" y="56568"/>
                    <a:pt x="274488" y="57390"/>
                  </a:cubicBezTo>
                  <a:cubicBezTo>
                    <a:pt x="274333" y="57913"/>
                    <a:pt x="274178" y="58449"/>
                    <a:pt x="274011" y="58997"/>
                  </a:cubicBezTo>
                  <a:cubicBezTo>
                    <a:pt x="273952" y="59187"/>
                    <a:pt x="274059" y="59378"/>
                    <a:pt x="274237" y="59437"/>
                  </a:cubicBezTo>
                  <a:cubicBezTo>
                    <a:pt x="274273" y="59437"/>
                    <a:pt x="274297" y="59449"/>
                    <a:pt x="274333" y="59449"/>
                  </a:cubicBezTo>
                  <a:cubicBezTo>
                    <a:pt x="274488" y="59449"/>
                    <a:pt x="274618" y="59354"/>
                    <a:pt x="274666" y="59199"/>
                  </a:cubicBezTo>
                  <a:cubicBezTo>
                    <a:pt x="274833" y="58652"/>
                    <a:pt x="274999" y="58116"/>
                    <a:pt x="275154" y="57592"/>
                  </a:cubicBezTo>
                  <a:cubicBezTo>
                    <a:pt x="275404" y="56770"/>
                    <a:pt x="275631" y="55985"/>
                    <a:pt x="275869" y="55258"/>
                  </a:cubicBezTo>
                  <a:cubicBezTo>
                    <a:pt x="275928" y="55068"/>
                    <a:pt x="275821" y="54877"/>
                    <a:pt x="275642" y="54818"/>
                  </a:cubicBezTo>
                  <a:cubicBezTo>
                    <a:pt x="275612" y="54810"/>
                    <a:pt x="275580" y="54806"/>
                    <a:pt x="275549" y="54806"/>
                  </a:cubicBezTo>
                  <a:close/>
                  <a:moveTo>
                    <a:pt x="53280" y="55501"/>
                  </a:moveTo>
                  <a:cubicBezTo>
                    <a:pt x="53206" y="55501"/>
                    <a:pt x="53131" y="55523"/>
                    <a:pt x="53067" y="55568"/>
                  </a:cubicBezTo>
                  <a:cubicBezTo>
                    <a:pt x="52924" y="55687"/>
                    <a:pt x="52888" y="55901"/>
                    <a:pt x="53007" y="56056"/>
                  </a:cubicBezTo>
                  <a:cubicBezTo>
                    <a:pt x="53829" y="57104"/>
                    <a:pt x="54543" y="58271"/>
                    <a:pt x="55115" y="59509"/>
                  </a:cubicBezTo>
                  <a:cubicBezTo>
                    <a:pt x="55174" y="59628"/>
                    <a:pt x="55305" y="59711"/>
                    <a:pt x="55436" y="59711"/>
                  </a:cubicBezTo>
                  <a:cubicBezTo>
                    <a:pt x="55484" y="59711"/>
                    <a:pt x="55532" y="59699"/>
                    <a:pt x="55579" y="59676"/>
                  </a:cubicBezTo>
                  <a:cubicBezTo>
                    <a:pt x="55746" y="59592"/>
                    <a:pt x="55817" y="59390"/>
                    <a:pt x="55746" y="59223"/>
                  </a:cubicBezTo>
                  <a:cubicBezTo>
                    <a:pt x="55139" y="57925"/>
                    <a:pt x="54412" y="56723"/>
                    <a:pt x="53555" y="55627"/>
                  </a:cubicBezTo>
                  <a:cubicBezTo>
                    <a:pt x="53486" y="55544"/>
                    <a:pt x="53384" y="55501"/>
                    <a:pt x="53280" y="55501"/>
                  </a:cubicBezTo>
                  <a:close/>
                  <a:moveTo>
                    <a:pt x="210181" y="56947"/>
                  </a:moveTo>
                  <a:cubicBezTo>
                    <a:pt x="210044" y="56947"/>
                    <a:pt x="209915" y="57028"/>
                    <a:pt x="209860" y="57163"/>
                  </a:cubicBezTo>
                  <a:cubicBezTo>
                    <a:pt x="209694" y="57604"/>
                    <a:pt x="209527" y="58068"/>
                    <a:pt x="209384" y="58533"/>
                  </a:cubicBezTo>
                  <a:cubicBezTo>
                    <a:pt x="209110" y="59390"/>
                    <a:pt x="208813" y="60247"/>
                    <a:pt x="208479" y="61057"/>
                  </a:cubicBezTo>
                  <a:cubicBezTo>
                    <a:pt x="208408" y="61223"/>
                    <a:pt x="208503" y="61426"/>
                    <a:pt x="208670" y="61497"/>
                  </a:cubicBezTo>
                  <a:cubicBezTo>
                    <a:pt x="208717" y="61521"/>
                    <a:pt x="208765" y="61521"/>
                    <a:pt x="208801" y="61521"/>
                  </a:cubicBezTo>
                  <a:cubicBezTo>
                    <a:pt x="208944" y="61521"/>
                    <a:pt x="209075" y="61450"/>
                    <a:pt x="209122" y="61307"/>
                  </a:cubicBezTo>
                  <a:cubicBezTo>
                    <a:pt x="209456" y="60485"/>
                    <a:pt x="209765" y="59616"/>
                    <a:pt x="210039" y="58735"/>
                  </a:cubicBezTo>
                  <a:cubicBezTo>
                    <a:pt x="210182" y="58283"/>
                    <a:pt x="210337" y="57842"/>
                    <a:pt x="210503" y="57413"/>
                  </a:cubicBezTo>
                  <a:cubicBezTo>
                    <a:pt x="210575" y="57235"/>
                    <a:pt x="210491" y="57044"/>
                    <a:pt x="210313" y="56973"/>
                  </a:cubicBezTo>
                  <a:cubicBezTo>
                    <a:pt x="210270" y="56956"/>
                    <a:pt x="210225" y="56947"/>
                    <a:pt x="210181" y="56947"/>
                  </a:cubicBezTo>
                  <a:close/>
                  <a:moveTo>
                    <a:pt x="28861" y="57225"/>
                  </a:moveTo>
                  <a:cubicBezTo>
                    <a:pt x="28746" y="57225"/>
                    <a:pt x="28637" y="57283"/>
                    <a:pt x="28576" y="57390"/>
                  </a:cubicBezTo>
                  <a:cubicBezTo>
                    <a:pt x="27897" y="58497"/>
                    <a:pt x="27290" y="59723"/>
                    <a:pt x="26718" y="61140"/>
                  </a:cubicBezTo>
                  <a:cubicBezTo>
                    <a:pt x="26647" y="61319"/>
                    <a:pt x="26730" y="61521"/>
                    <a:pt x="26909" y="61581"/>
                  </a:cubicBezTo>
                  <a:cubicBezTo>
                    <a:pt x="26945" y="61604"/>
                    <a:pt x="26992" y="61616"/>
                    <a:pt x="27040" y="61616"/>
                  </a:cubicBezTo>
                  <a:cubicBezTo>
                    <a:pt x="27171" y="61616"/>
                    <a:pt x="27302" y="61533"/>
                    <a:pt x="27349" y="61390"/>
                  </a:cubicBezTo>
                  <a:cubicBezTo>
                    <a:pt x="27909" y="60009"/>
                    <a:pt x="28504" y="58818"/>
                    <a:pt x="29159" y="57747"/>
                  </a:cubicBezTo>
                  <a:cubicBezTo>
                    <a:pt x="29266" y="57592"/>
                    <a:pt x="29207" y="57378"/>
                    <a:pt x="29052" y="57282"/>
                  </a:cubicBezTo>
                  <a:cubicBezTo>
                    <a:pt x="28992" y="57244"/>
                    <a:pt x="28925" y="57225"/>
                    <a:pt x="28861" y="57225"/>
                  </a:cubicBezTo>
                  <a:close/>
                  <a:moveTo>
                    <a:pt x="87150" y="58856"/>
                  </a:moveTo>
                  <a:cubicBezTo>
                    <a:pt x="87086" y="58856"/>
                    <a:pt x="87021" y="58874"/>
                    <a:pt x="86964" y="58914"/>
                  </a:cubicBezTo>
                  <a:cubicBezTo>
                    <a:pt x="86797" y="59009"/>
                    <a:pt x="86762" y="59223"/>
                    <a:pt x="86857" y="59390"/>
                  </a:cubicBezTo>
                  <a:cubicBezTo>
                    <a:pt x="87690" y="60664"/>
                    <a:pt x="88309" y="61831"/>
                    <a:pt x="88726" y="62974"/>
                  </a:cubicBezTo>
                  <a:cubicBezTo>
                    <a:pt x="88786" y="63105"/>
                    <a:pt x="88917" y="63200"/>
                    <a:pt x="89048" y="63200"/>
                  </a:cubicBezTo>
                  <a:cubicBezTo>
                    <a:pt x="89095" y="63200"/>
                    <a:pt x="89131" y="63188"/>
                    <a:pt x="89179" y="63176"/>
                  </a:cubicBezTo>
                  <a:cubicBezTo>
                    <a:pt x="89345" y="63105"/>
                    <a:pt x="89441" y="62914"/>
                    <a:pt x="89369" y="62735"/>
                  </a:cubicBezTo>
                  <a:cubicBezTo>
                    <a:pt x="88929" y="61545"/>
                    <a:pt x="88298" y="60330"/>
                    <a:pt x="87440" y="59009"/>
                  </a:cubicBezTo>
                  <a:cubicBezTo>
                    <a:pt x="87372" y="58911"/>
                    <a:pt x="87262" y="58856"/>
                    <a:pt x="87150" y="58856"/>
                  </a:cubicBezTo>
                  <a:close/>
                  <a:moveTo>
                    <a:pt x="237804" y="59667"/>
                  </a:moveTo>
                  <a:cubicBezTo>
                    <a:pt x="237757" y="59667"/>
                    <a:pt x="237709" y="59677"/>
                    <a:pt x="237661" y="59699"/>
                  </a:cubicBezTo>
                  <a:cubicBezTo>
                    <a:pt x="237483" y="59771"/>
                    <a:pt x="237400" y="59973"/>
                    <a:pt x="237471" y="60140"/>
                  </a:cubicBezTo>
                  <a:cubicBezTo>
                    <a:pt x="237971" y="61354"/>
                    <a:pt x="238412" y="62664"/>
                    <a:pt x="238781" y="64009"/>
                  </a:cubicBezTo>
                  <a:cubicBezTo>
                    <a:pt x="238816" y="64164"/>
                    <a:pt x="238959" y="64271"/>
                    <a:pt x="239114" y="64271"/>
                  </a:cubicBezTo>
                  <a:cubicBezTo>
                    <a:pt x="239138" y="64271"/>
                    <a:pt x="239174" y="64259"/>
                    <a:pt x="239197" y="64259"/>
                  </a:cubicBezTo>
                  <a:cubicBezTo>
                    <a:pt x="239376" y="64212"/>
                    <a:pt x="239495" y="64021"/>
                    <a:pt x="239447" y="63831"/>
                  </a:cubicBezTo>
                  <a:cubicBezTo>
                    <a:pt x="239078" y="62450"/>
                    <a:pt x="238626" y="61128"/>
                    <a:pt x="238114" y="59878"/>
                  </a:cubicBezTo>
                  <a:cubicBezTo>
                    <a:pt x="238053" y="59747"/>
                    <a:pt x="237934" y="59667"/>
                    <a:pt x="237804" y="59667"/>
                  </a:cubicBezTo>
                  <a:close/>
                  <a:moveTo>
                    <a:pt x="166127" y="60818"/>
                  </a:moveTo>
                  <a:cubicBezTo>
                    <a:pt x="166120" y="60818"/>
                    <a:pt x="166112" y="60818"/>
                    <a:pt x="166105" y="60819"/>
                  </a:cubicBezTo>
                  <a:cubicBezTo>
                    <a:pt x="165914" y="60830"/>
                    <a:pt x="165772" y="60997"/>
                    <a:pt x="165783" y="61188"/>
                  </a:cubicBezTo>
                  <a:cubicBezTo>
                    <a:pt x="165867" y="62521"/>
                    <a:pt x="166153" y="63914"/>
                    <a:pt x="166617" y="65307"/>
                  </a:cubicBezTo>
                  <a:cubicBezTo>
                    <a:pt x="166665" y="65450"/>
                    <a:pt x="166795" y="65545"/>
                    <a:pt x="166938" y="65545"/>
                  </a:cubicBezTo>
                  <a:cubicBezTo>
                    <a:pt x="166974" y="65545"/>
                    <a:pt x="167010" y="65545"/>
                    <a:pt x="167046" y="65533"/>
                  </a:cubicBezTo>
                  <a:cubicBezTo>
                    <a:pt x="167224" y="65474"/>
                    <a:pt x="167331" y="65271"/>
                    <a:pt x="167272" y="65093"/>
                  </a:cubicBezTo>
                  <a:cubicBezTo>
                    <a:pt x="166819" y="63747"/>
                    <a:pt x="166557" y="62414"/>
                    <a:pt x="166462" y="61140"/>
                  </a:cubicBezTo>
                  <a:cubicBezTo>
                    <a:pt x="166451" y="60957"/>
                    <a:pt x="166307" y="60818"/>
                    <a:pt x="166127" y="60818"/>
                  </a:cubicBezTo>
                  <a:close/>
                  <a:moveTo>
                    <a:pt x="273057" y="62682"/>
                  </a:moveTo>
                  <a:cubicBezTo>
                    <a:pt x="272915" y="62682"/>
                    <a:pt x="272782" y="62771"/>
                    <a:pt x="272725" y="62914"/>
                  </a:cubicBezTo>
                  <a:cubicBezTo>
                    <a:pt x="272344" y="64033"/>
                    <a:pt x="271987" y="65236"/>
                    <a:pt x="271618" y="66510"/>
                  </a:cubicBezTo>
                  <a:lnTo>
                    <a:pt x="271511" y="66879"/>
                  </a:lnTo>
                  <a:cubicBezTo>
                    <a:pt x="271463" y="67069"/>
                    <a:pt x="271559" y="67260"/>
                    <a:pt x="271749" y="67307"/>
                  </a:cubicBezTo>
                  <a:cubicBezTo>
                    <a:pt x="271785" y="67319"/>
                    <a:pt x="271809" y="67319"/>
                    <a:pt x="271844" y="67319"/>
                  </a:cubicBezTo>
                  <a:cubicBezTo>
                    <a:pt x="271987" y="67319"/>
                    <a:pt x="272130" y="67224"/>
                    <a:pt x="272178" y="67081"/>
                  </a:cubicBezTo>
                  <a:lnTo>
                    <a:pt x="272285" y="66712"/>
                  </a:lnTo>
                  <a:cubicBezTo>
                    <a:pt x="272654" y="65438"/>
                    <a:pt x="272999" y="64248"/>
                    <a:pt x="273380" y="63140"/>
                  </a:cubicBezTo>
                  <a:cubicBezTo>
                    <a:pt x="273440" y="62962"/>
                    <a:pt x="273345" y="62771"/>
                    <a:pt x="273166" y="62700"/>
                  </a:cubicBezTo>
                  <a:cubicBezTo>
                    <a:pt x="273130" y="62688"/>
                    <a:pt x="273093" y="62682"/>
                    <a:pt x="273057" y="62682"/>
                  </a:cubicBezTo>
                  <a:close/>
                  <a:moveTo>
                    <a:pt x="56755" y="62927"/>
                  </a:moveTo>
                  <a:cubicBezTo>
                    <a:pt x="56728" y="62927"/>
                    <a:pt x="56701" y="62931"/>
                    <a:pt x="56675" y="62938"/>
                  </a:cubicBezTo>
                  <a:cubicBezTo>
                    <a:pt x="56484" y="62974"/>
                    <a:pt x="56365" y="63164"/>
                    <a:pt x="56413" y="63343"/>
                  </a:cubicBezTo>
                  <a:cubicBezTo>
                    <a:pt x="56496" y="63771"/>
                    <a:pt x="56579" y="64200"/>
                    <a:pt x="56639" y="64617"/>
                  </a:cubicBezTo>
                  <a:cubicBezTo>
                    <a:pt x="56770" y="65581"/>
                    <a:pt x="56936" y="66522"/>
                    <a:pt x="57127" y="67415"/>
                  </a:cubicBezTo>
                  <a:cubicBezTo>
                    <a:pt x="57163" y="67569"/>
                    <a:pt x="57306" y="67677"/>
                    <a:pt x="57472" y="67677"/>
                  </a:cubicBezTo>
                  <a:lnTo>
                    <a:pt x="57544" y="67677"/>
                  </a:lnTo>
                  <a:cubicBezTo>
                    <a:pt x="57722" y="67629"/>
                    <a:pt x="57841" y="67450"/>
                    <a:pt x="57806" y="67260"/>
                  </a:cubicBezTo>
                  <a:cubicBezTo>
                    <a:pt x="57615" y="66391"/>
                    <a:pt x="57448" y="65462"/>
                    <a:pt x="57317" y="64521"/>
                  </a:cubicBezTo>
                  <a:cubicBezTo>
                    <a:pt x="57258" y="64081"/>
                    <a:pt x="57175" y="63640"/>
                    <a:pt x="57079" y="63200"/>
                  </a:cubicBezTo>
                  <a:cubicBezTo>
                    <a:pt x="57049" y="63038"/>
                    <a:pt x="56907" y="62927"/>
                    <a:pt x="56755" y="62927"/>
                  </a:cubicBezTo>
                  <a:close/>
                  <a:moveTo>
                    <a:pt x="207010" y="64547"/>
                  </a:moveTo>
                  <a:cubicBezTo>
                    <a:pt x="206888" y="64547"/>
                    <a:pt x="206770" y="64611"/>
                    <a:pt x="206705" y="64724"/>
                  </a:cubicBezTo>
                  <a:cubicBezTo>
                    <a:pt x="206027" y="65926"/>
                    <a:pt x="205253" y="67057"/>
                    <a:pt x="204419" y="68093"/>
                  </a:cubicBezTo>
                  <a:cubicBezTo>
                    <a:pt x="204300" y="68248"/>
                    <a:pt x="204324" y="68462"/>
                    <a:pt x="204479" y="68581"/>
                  </a:cubicBezTo>
                  <a:cubicBezTo>
                    <a:pt x="204538" y="68629"/>
                    <a:pt x="204622" y="68653"/>
                    <a:pt x="204693" y="68653"/>
                  </a:cubicBezTo>
                  <a:cubicBezTo>
                    <a:pt x="204788" y="68653"/>
                    <a:pt x="204895" y="68605"/>
                    <a:pt x="204955" y="68522"/>
                  </a:cubicBezTo>
                  <a:cubicBezTo>
                    <a:pt x="205812" y="67462"/>
                    <a:pt x="206610" y="66295"/>
                    <a:pt x="207312" y="65069"/>
                  </a:cubicBezTo>
                  <a:cubicBezTo>
                    <a:pt x="207408" y="64902"/>
                    <a:pt x="207348" y="64688"/>
                    <a:pt x="207181" y="64593"/>
                  </a:cubicBezTo>
                  <a:cubicBezTo>
                    <a:pt x="207127" y="64562"/>
                    <a:pt x="207069" y="64547"/>
                    <a:pt x="207010" y="64547"/>
                  </a:cubicBezTo>
                  <a:close/>
                  <a:moveTo>
                    <a:pt x="25697" y="64831"/>
                  </a:moveTo>
                  <a:cubicBezTo>
                    <a:pt x="25549" y="64831"/>
                    <a:pt x="25410" y="64921"/>
                    <a:pt x="25361" y="65069"/>
                  </a:cubicBezTo>
                  <a:cubicBezTo>
                    <a:pt x="25171" y="65724"/>
                    <a:pt x="24980" y="66355"/>
                    <a:pt x="24802" y="66986"/>
                  </a:cubicBezTo>
                  <a:cubicBezTo>
                    <a:pt x="24599" y="67700"/>
                    <a:pt x="24397" y="68379"/>
                    <a:pt x="24194" y="69034"/>
                  </a:cubicBezTo>
                  <a:cubicBezTo>
                    <a:pt x="24135" y="69224"/>
                    <a:pt x="24242" y="69415"/>
                    <a:pt x="24421" y="69462"/>
                  </a:cubicBezTo>
                  <a:cubicBezTo>
                    <a:pt x="24456" y="69474"/>
                    <a:pt x="24492" y="69486"/>
                    <a:pt x="24528" y="69486"/>
                  </a:cubicBezTo>
                  <a:cubicBezTo>
                    <a:pt x="24671" y="69486"/>
                    <a:pt x="24802" y="69391"/>
                    <a:pt x="24849" y="69236"/>
                  </a:cubicBezTo>
                  <a:cubicBezTo>
                    <a:pt x="25052" y="68570"/>
                    <a:pt x="25254" y="67891"/>
                    <a:pt x="25468" y="67176"/>
                  </a:cubicBezTo>
                  <a:cubicBezTo>
                    <a:pt x="25647" y="66557"/>
                    <a:pt x="25825" y="65914"/>
                    <a:pt x="26028" y="65271"/>
                  </a:cubicBezTo>
                  <a:cubicBezTo>
                    <a:pt x="26075" y="65093"/>
                    <a:pt x="25980" y="64902"/>
                    <a:pt x="25790" y="64843"/>
                  </a:cubicBezTo>
                  <a:cubicBezTo>
                    <a:pt x="25759" y="64835"/>
                    <a:pt x="25728" y="64831"/>
                    <a:pt x="25697" y="64831"/>
                  </a:cubicBezTo>
                  <a:close/>
                  <a:moveTo>
                    <a:pt x="89853" y="66533"/>
                  </a:moveTo>
                  <a:cubicBezTo>
                    <a:pt x="89846" y="66533"/>
                    <a:pt x="89840" y="66533"/>
                    <a:pt x="89833" y="66534"/>
                  </a:cubicBezTo>
                  <a:cubicBezTo>
                    <a:pt x="89643" y="66534"/>
                    <a:pt x="89488" y="66688"/>
                    <a:pt x="89488" y="66879"/>
                  </a:cubicBezTo>
                  <a:cubicBezTo>
                    <a:pt x="89488" y="66938"/>
                    <a:pt x="89488" y="66998"/>
                    <a:pt x="89488" y="67057"/>
                  </a:cubicBezTo>
                  <a:cubicBezTo>
                    <a:pt x="89488" y="68296"/>
                    <a:pt x="89298" y="69534"/>
                    <a:pt x="88881" y="70844"/>
                  </a:cubicBezTo>
                  <a:cubicBezTo>
                    <a:pt x="88833" y="71022"/>
                    <a:pt x="88929" y="71213"/>
                    <a:pt x="89119" y="71272"/>
                  </a:cubicBezTo>
                  <a:cubicBezTo>
                    <a:pt x="89143" y="71284"/>
                    <a:pt x="89179" y="71284"/>
                    <a:pt x="89214" y="71284"/>
                  </a:cubicBezTo>
                  <a:cubicBezTo>
                    <a:pt x="89357" y="71284"/>
                    <a:pt x="89500" y="71189"/>
                    <a:pt x="89548" y="71046"/>
                  </a:cubicBezTo>
                  <a:cubicBezTo>
                    <a:pt x="89964" y="69689"/>
                    <a:pt x="90179" y="68343"/>
                    <a:pt x="90179" y="67057"/>
                  </a:cubicBezTo>
                  <a:cubicBezTo>
                    <a:pt x="90179" y="66998"/>
                    <a:pt x="90179" y="66938"/>
                    <a:pt x="90179" y="66867"/>
                  </a:cubicBezTo>
                  <a:cubicBezTo>
                    <a:pt x="90179" y="66683"/>
                    <a:pt x="90024" y="66533"/>
                    <a:pt x="89853" y="66533"/>
                  </a:cubicBezTo>
                  <a:close/>
                  <a:moveTo>
                    <a:pt x="168754" y="68553"/>
                  </a:moveTo>
                  <a:cubicBezTo>
                    <a:pt x="168687" y="68553"/>
                    <a:pt x="168619" y="68570"/>
                    <a:pt x="168558" y="68605"/>
                  </a:cubicBezTo>
                  <a:cubicBezTo>
                    <a:pt x="168403" y="68712"/>
                    <a:pt x="168367" y="68927"/>
                    <a:pt x="168474" y="69093"/>
                  </a:cubicBezTo>
                  <a:cubicBezTo>
                    <a:pt x="169236" y="70224"/>
                    <a:pt x="170177" y="71284"/>
                    <a:pt x="171260" y="72237"/>
                  </a:cubicBezTo>
                  <a:cubicBezTo>
                    <a:pt x="171320" y="72296"/>
                    <a:pt x="171403" y="72320"/>
                    <a:pt x="171487" y="72320"/>
                  </a:cubicBezTo>
                  <a:cubicBezTo>
                    <a:pt x="171582" y="72320"/>
                    <a:pt x="171677" y="72284"/>
                    <a:pt x="171748" y="72201"/>
                  </a:cubicBezTo>
                  <a:cubicBezTo>
                    <a:pt x="171868" y="72070"/>
                    <a:pt x="171856" y="71844"/>
                    <a:pt x="171713" y="71725"/>
                  </a:cubicBezTo>
                  <a:cubicBezTo>
                    <a:pt x="170677" y="70808"/>
                    <a:pt x="169784" y="69796"/>
                    <a:pt x="169046" y="68700"/>
                  </a:cubicBezTo>
                  <a:cubicBezTo>
                    <a:pt x="168978" y="68603"/>
                    <a:pt x="168868" y="68553"/>
                    <a:pt x="168754" y="68553"/>
                  </a:cubicBezTo>
                  <a:close/>
                  <a:moveTo>
                    <a:pt x="239959" y="67623"/>
                  </a:moveTo>
                  <a:cubicBezTo>
                    <a:pt x="239940" y="67623"/>
                    <a:pt x="239920" y="67625"/>
                    <a:pt x="239900" y="67629"/>
                  </a:cubicBezTo>
                  <a:cubicBezTo>
                    <a:pt x="239709" y="67653"/>
                    <a:pt x="239578" y="67831"/>
                    <a:pt x="239602" y="68022"/>
                  </a:cubicBezTo>
                  <a:cubicBezTo>
                    <a:pt x="239662" y="68391"/>
                    <a:pt x="239709" y="68772"/>
                    <a:pt x="239757" y="69153"/>
                  </a:cubicBezTo>
                  <a:cubicBezTo>
                    <a:pt x="239888" y="70153"/>
                    <a:pt x="240090" y="71141"/>
                    <a:pt x="240388" y="72118"/>
                  </a:cubicBezTo>
                  <a:cubicBezTo>
                    <a:pt x="240436" y="72272"/>
                    <a:pt x="240567" y="72368"/>
                    <a:pt x="240721" y="72368"/>
                  </a:cubicBezTo>
                  <a:cubicBezTo>
                    <a:pt x="240745" y="72368"/>
                    <a:pt x="240781" y="72356"/>
                    <a:pt x="240817" y="72344"/>
                  </a:cubicBezTo>
                  <a:cubicBezTo>
                    <a:pt x="240995" y="72296"/>
                    <a:pt x="241102" y="72106"/>
                    <a:pt x="241043" y="71915"/>
                  </a:cubicBezTo>
                  <a:cubicBezTo>
                    <a:pt x="240769" y="70986"/>
                    <a:pt x="240567" y="70022"/>
                    <a:pt x="240448" y="69070"/>
                  </a:cubicBezTo>
                  <a:cubicBezTo>
                    <a:pt x="240400" y="68677"/>
                    <a:pt x="240340" y="68296"/>
                    <a:pt x="240281" y="67915"/>
                  </a:cubicBezTo>
                  <a:cubicBezTo>
                    <a:pt x="240260" y="67745"/>
                    <a:pt x="240116" y="67623"/>
                    <a:pt x="239959" y="67623"/>
                  </a:cubicBezTo>
                  <a:close/>
                  <a:moveTo>
                    <a:pt x="201853" y="70955"/>
                  </a:moveTo>
                  <a:cubicBezTo>
                    <a:pt x="201770" y="70955"/>
                    <a:pt x="201688" y="70985"/>
                    <a:pt x="201621" y="71046"/>
                  </a:cubicBezTo>
                  <a:cubicBezTo>
                    <a:pt x="200609" y="71951"/>
                    <a:pt x="199514" y="72761"/>
                    <a:pt x="198359" y="73463"/>
                  </a:cubicBezTo>
                  <a:cubicBezTo>
                    <a:pt x="198192" y="73558"/>
                    <a:pt x="198145" y="73773"/>
                    <a:pt x="198240" y="73939"/>
                  </a:cubicBezTo>
                  <a:cubicBezTo>
                    <a:pt x="198311" y="74046"/>
                    <a:pt x="198418" y="74094"/>
                    <a:pt x="198538" y="74094"/>
                  </a:cubicBezTo>
                  <a:cubicBezTo>
                    <a:pt x="198597" y="74094"/>
                    <a:pt x="198657" y="74082"/>
                    <a:pt x="198716" y="74046"/>
                  </a:cubicBezTo>
                  <a:cubicBezTo>
                    <a:pt x="199907" y="73320"/>
                    <a:pt x="201038" y="72487"/>
                    <a:pt x="202086" y="71558"/>
                  </a:cubicBezTo>
                  <a:cubicBezTo>
                    <a:pt x="202228" y="71427"/>
                    <a:pt x="202240" y="71213"/>
                    <a:pt x="202109" y="71070"/>
                  </a:cubicBezTo>
                  <a:cubicBezTo>
                    <a:pt x="202040" y="70994"/>
                    <a:pt x="201946" y="70955"/>
                    <a:pt x="201853" y="70955"/>
                  </a:cubicBezTo>
                  <a:close/>
                  <a:moveTo>
                    <a:pt x="270602" y="70582"/>
                  </a:moveTo>
                  <a:cubicBezTo>
                    <a:pt x="270462" y="70582"/>
                    <a:pt x="270331" y="70670"/>
                    <a:pt x="270285" y="70808"/>
                  </a:cubicBezTo>
                  <a:cubicBezTo>
                    <a:pt x="269785" y="72249"/>
                    <a:pt x="269261" y="73475"/>
                    <a:pt x="268689" y="74570"/>
                  </a:cubicBezTo>
                  <a:cubicBezTo>
                    <a:pt x="268606" y="74737"/>
                    <a:pt x="268677" y="74951"/>
                    <a:pt x="268844" y="75035"/>
                  </a:cubicBezTo>
                  <a:cubicBezTo>
                    <a:pt x="268892" y="75058"/>
                    <a:pt x="268951" y="75070"/>
                    <a:pt x="268999" y="75070"/>
                  </a:cubicBezTo>
                  <a:cubicBezTo>
                    <a:pt x="269130" y="75070"/>
                    <a:pt x="269249" y="74999"/>
                    <a:pt x="269308" y="74880"/>
                  </a:cubicBezTo>
                  <a:cubicBezTo>
                    <a:pt x="269892" y="73761"/>
                    <a:pt x="270416" y="72499"/>
                    <a:pt x="270939" y="71034"/>
                  </a:cubicBezTo>
                  <a:cubicBezTo>
                    <a:pt x="270999" y="70856"/>
                    <a:pt x="270904" y="70665"/>
                    <a:pt x="270725" y="70605"/>
                  </a:cubicBezTo>
                  <a:cubicBezTo>
                    <a:pt x="270685" y="70589"/>
                    <a:pt x="270643" y="70582"/>
                    <a:pt x="270602" y="70582"/>
                  </a:cubicBezTo>
                  <a:close/>
                  <a:moveTo>
                    <a:pt x="58596" y="70963"/>
                  </a:moveTo>
                  <a:cubicBezTo>
                    <a:pt x="58555" y="70963"/>
                    <a:pt x="58513" y="70970"/>
                    <a:pt x="58472" y="70986"/>
                  </a:cubicBezTo>
                  <a:cubicBezTo>
                    <a:pt x="58294" y="71046"/>
                    <a:pt x="58210" y="71248"/>
                    <a:pt x="58270" y="71427"/>
                  </a:cubicBezTo>
                  <a:cubicBezTo>
                    <a:pt x="58770" y="72796"/>
                    <a:pt x="59353" y="74070"/>
                    <a:pt x="60020" y="75225"/>
                  </a:cubicBezTo>
                  <a:cubicBezTo>
                    <a:pt x="60092" y="75332"/>
                    <a:pt x="60199" y="75392"/>
                    <a:pt x="60318" y="75392"/>
                  </a:cubicBezTo>
                  <a:cubicBezTo>
                    <a:pt x="60377" y="75392"/>
                    <a:pt x="60437" y="75380"/>
                    <a:pt x="60496" y="75344"/>
                  </a:cubicBezTo>
                  <a:cubicBezTo>
                    <a:pt x="60651" y="75249"/>
                    <a:pt x="60711" y="75047"/>
                    <a:pt x="60616" y="74880"/>
                  </a:cubicBezTo>
                  <a:cubicBezTo>
                    <a:pt x="59973" y="73761"/>
                    <a:pt x="59401" y="72522"/>
                    <a:pt x="58913" y="71189"/>
                  </a:cubicBezTo>
                  <a:cubicBezTo>
                    <a:pt x="58867" y="71051"/>
                    <a:pt x="58736" y="70963"/>
                    <a:pt x="58596" y="70963"/>
                  </a:cubicBezTo>
                  <a:close/>
                  <a:moveTo>
                    <a:pt x="174854" y="74001"/>
                  </a:moveTo>
                  <a:cubicBezTo>
                    <a:pt x="174736" y="74001"/>
                    <a:pt x="174623" y="74065"/>
                    <a:pt x="174558" y="74177"/>
                  </a:cubicBezTo>
                  <a:cubicBezTo>
                    <a:pt x="174463" y="74344"/>
                    <a:pt x="174523" y="74558"/>
                    <a:pt x="174689" y="74654"/>
                  </a:cubicBezTo>
                  <a:cubicBezTo>
                    <a:pt x="175892" y="75320"/>
                    <a:pt x="177190" y="75880"/>
                    <a:pt x="178535" y="76320"/>
                  </a:cubicBezTo>
                  <a:cubicBezTo>
                    <a:pt x="178571" y="76332"/>
                    <a:pt x="178606" y="76344"/>
                    <a:pt x="178642" y="76344"/>
                  </a:cubicBezTo>
                  <a:cubicBezTo>
                    <a:pt x="178785" y="76344"/>
                    <a:pt x="178916" y="76249"/>
                    <a:pt x="178964" y="76106"/>
                  </a:cubicBezTo>
                  <a:cubicBezTo>
                    <a:pt x="179023" y="75928"/>
                    <a:pt x="178928" y="75725"/>
                    <a:pt x="178749" y="75666"/>
                  </a:cubicBezTo>
                  <a:cubicBezTo>
                    <a:pt x="177440" y="75237"/>
                    <a:pt x="176190" y="74689"/>
                    <a:pt x="175023" y="74046"/>
                  </a:cubicBezTo>
                  <a:cubicBezTo>
                    <a:pt x="174969" y="74016"/>
                    <a:pt x="174911" y="74001"/>
                    <a:pt x="174854" y="74001"/>
                  </a:cubicBezTo>
                  <a:close/>
                  <a:moveTo>
                    <a:pt x="23122" y="72675"/>
                  </a:moveTo>
                  <a:cubicBezTo>
                    <a:pt x="22985" y="72675"/>
                    <a:pt x="22855" y="72756"/>
                    <a:pt x="22801" y="72891"/>
                  </a:cubicBezTo>
                  <a:cubicBezTo>
                    <a:pt x="22254" y="74189"/>
                    <a:pt x="21634" y="75416"/>
                    <a:pt x="20980" y="76547"/>
                  </a:cubicBezTo>
                  <a:cubicBezTo>
                    <a:pt x="20884" y="76701"/>
                    <a:pt x="20932" y="76916"/>
                    <a:pt x="21099" y="77011"/>
                  </a:cubicBezTo>
                  <a:cubicBezTo>
                    <a:pt x="21158" y="77047"/>
                    <a:pt x="21218" y="77059"/>
                    <a:pt x="21277" y="77059"/>
                  </a:cubicBezTo>
                  <a:cubicBezTo>
                    <a:pt x="21396" y="77059"/>
                    <a:pt x="21503" y="76999"/>
                    <a:pt x="21575" y="76892"/>
                  </a:cubicBezTo>
                  <a:cubicBezTo>
                    <a:pt x="22242" y="75737"/>
                    <a:pt x="22873" y="74487"/>
                    <a:pt x="23432" y="73153"/>
                  </a:cubicBezTo>
                  <a:cubicBezTo>
                    <a:pt x="23504" y="72987"/>
                    <a:pt x="23420" y="72784"/>
                    <a:pt x="23254" y="72701"/>
                  </a:cubicBezTo>
                  <a:cubicBezTo>
                    <a:pt x="23210" y="72684"/>
                    <a:pt x="23166" y="72675"/>
                    <a:pt x="23122" y="72675"/>
                  </a:cubicBezTo>
                  <a:close/>
                  <a:moveTo>
                    <a:pt x="194839" y="75237"/>
                  </a:moveTo>
                  <a:cubicBezTo>
                    <a:pt x="194798" y="75237"/>
                    <a:pt x="194756" y="75245"/>
                    <a:pt x="194716" y="75261"/>
                  </a:cubicBezTo>
                  <a:cubicBezTo>
                    <a:pt x="193454" y="75749"/>
                    <a:pt x="192144" y="76130"/>
                    <a:pt x="190810" y="76392"/>
                  </a:cubicBezTo>
                  <a:cubicBezTo>
                    <a:pt x="190620" y="76428"/>
                    <a:pt x="190501" y="76606"/>
                    <a:pt x="190537" y="76797"/>
                  </a:cubicBezTo>
                  <a:cubicBezTo>
                    <a:pt x="190572" y="76963"/>
                    <a:pt x="190715" y="77071"/>
                    <a:pt x="190870" y="77071"/>
                  </a:cubicBezTo>
                  <a:lnTo>
                    <a:pt x="190941" y="77071"/>
                  </a:lnTo>
                  <a:cubicBezTo>
                    <a:pt x="192322" y="76797"/>
                    <a:pt x="193668" y="76404"/>
                    <a:pt x="194966" y="75904"/>
                  </a:cubicBezTo>
                  <a:cubicBezTo>
                    <a:pt x="195144" y="75832"/>
                    <a:pt x="195228" y="75630"/>
                    <a:pt x="195156" y="75463"/>
                  </a:cubicBezTo>
                  <a:cubicBezTo>
                    <a:pt x="195110" y="75325"/>
                    <a:pt x="194979" y="75237"/>
                    <a:pt x="194839" y="75237"/>
                  </a:cubicBezTo>
                  <a:close/>
                  <a:moveTo>
                    <a:pt x="182660" y="76592"/>
                  </a:moveTo>
                  <a:cubicBezTo>
                    <a:pt x="182496" y="76592"/>
                    <a:pt x="182343" y="76716"/>
                    <a:pt x="182321" y="76892"/>
                  </a:cubicBezTo>
                  <a:cubicBezTo>
                    <a:pt x="182286" y="77082"/>
                    <a:pt x="182416" y="77249"/>
                    <a:pt x="182607" y="77285"/>
                  </a:cubicBezTo>
                  <a:cubicBezTo>
                    <a:pt x="183774" y="77452"/>
                    <a:pt x="184976" y="77535"/>
                    <a:pt x="186155" y="77535"/>
                  </a:cubicBezTo>
                  <a:cubicBezTo>
                    <a:pt x="186369" y="77535"/>
                    <a:pt x="186572" y="77535"/>
                    <a:pt x="186786" y="77523"/>
                  </a:cubicBezTo>
                  <a:cubicBezTo>
                    <a:pt x="186977" y="77523"/>
                    <a:pt x="187119" y="77368"/>
                    <a:pt x="187119" y="77178"/>
                  </a:cubicBezTo>
                  <a:cubicBezTo>
                    <a:pt x="187119" y="76994"/>
                    <a:pt x="186976" y="76844"/>
                    <a:pt x="186784" y="76844"/>
                  </a:cubicBezTo>
                  <a:cubicBezTo>
                    <a:pt x="186777" y="76844"/>
                    <a:pt x="186770" y="76844"/>
                    <a:pt x="186762" y="76844"/>
                  </a:cubicBezTo>
                  <a:cubicBezTo>
                    <a:pt x="186596" y="76847"/>
                    <a:pt x="186431" y="76849"/>
                    <a:pt x="186265" y="76849"/>
                  </a:cubicBezTo>
                  <a:cubicBezTo>
                    <a:pt x="185073" y="76849"/>
                    <a:pt x="183883" y="76772"/>
                    <a:pt x="182702" y="76594"/>
                  </a:cubicBezTo>
                  <a:cubicBezTo>
                    <a:pt x="182688" y="76592"/>
                    <a:pt x="182674" y="76592"/>
                    <a:pt x="182660" y="76592"/>
                  </a:cubicBezTo>
                  <a:close/>
                  <a:moveTo>
                    <a:pt x="87558" y="74370"/>
                  </a:moveTo>
                  <a:cubicBezTo>
                    <a:pt x="87440" y="74370"/>
                    <a:pt x="87326" y="74434"/>
                    <a:pt x="87262" y="74546"/>
                  </a:cubicBezTo>
                  <a:cubicBezTo>
                    <a:pt x="87202" y="74666"/>
                    <a:pt x="87131" y="74773"/>
                    <a:pt x="87071" y="74880"/>
                  </a:cubicBezTo>
                  <a:cubicBezTo>
                    <a:pt x="86488" y="75892"/>
                    <a:pt x="85726" y="76856"/>
                    <a:pt x="84821" y="77737"/>
                  </a:cubicBezTo>
                  <a:cubicBezTo>
                    <a:pt x="84678" y="77880"/>
                    <a:pt x="84678" y="78094"/>
                    <a:pt x="84809" y="78225"/>
                  </a:cubicBezTo>
                  <a:cubicBezTo>
                    <a:pt x="84880" y="78297"/>
                    <a:pt x="84976" y="78333"/>
                    <a:pt x="85059" y="78333"/>
                  </a:cubicBezTo>
                  <a:cubicBezTo>
                    <a:pt x="85142" y="78333"/>
                    <a:pt x="85238" y="78297"/>
                    <a:pt x="85297" y="78237"/>
                  </a:cubicBezTo>
                  <a:cubicBezTo>
                    <a:pt x="86250" y="77309"/>
                    <a:pt x="87047" y="76297"/>
                    <a:pt x="87667" y="75225"/>
                  </a:cubicBezTo>
                  <a:cubicBezTo>
                    <a:pt x="87738" y="75106"/>
                    <a:pt x="87797" y="74999"/>
                    <a:pt x="87857" y="74892"/>
                  </a:cubicBezTo>
                  <a:cubicBezTo>
                    <a:pt x="87952" y="74725"/>
                    <a:pt x="87893" y="74511"/>
                    <a:pt x="87726" y="74415"/>
                  </a:cubicBezTo>
                  <a:cubicBezTo>
                    <a:pt x="87672" y="74385"/>
                    <a:pt x="87614" y="74370"/>
                    <a:pt x="87558" y="74370"/>
                  </a:cubicBezTo>
                  <a:close/>
                  <a:moveTo>
                    <a:pt x="242348" y="75465"/>
                  </a:moveTo>
                  <a:cubicBezTo>
                    <a:pt x="242289" y="75465"/>
                    <a:pt x="242229" y="75480"/>
                    <a:pt x="242174" y="75511"/>
                  </a:cubicBezTo>
                  <a:cubicBezTo>
                    <a:pt x="242007" y="75606"/>
                    <a:pt x="241960" y="75809"/>
                    <a:pt x="242043" y="75975"/>
                  </a:cubicBezTo>
                  <a:cubicBezTo>
                    <a:pt x="242757" y="77213"/>
                    <a:pt x="243603" y="78345"/>
                    <a:pt x="244567" y="79345"/>
                  </a:cubicBezTo>
                  <a:cubicBezTo>
                    <a:pt x="244627" y="79416"/>
                    <a:pt x="244722" y="79452"/>
                    <a:pt x="244817" y="79452"/>
                  </a:cubicBezTo>
                  <a:cubicBezTo>
                    <a:pt x="244900" y="79452"/>
                    <a:pt x="244984" y="79416"/>
                    <a:pt x="245055" y="79357"/>
                  </a:cubicBezTo>
                  <a:cubicBezTo>
                    <a:pt x="245186" y="79226"/>
                    <a:pt x="245198" y="79011"/>
                    <a:pt x="245067" y="78868"/>
                  </a:cubicBezTo>
                  <a:cubicBezTo>
                    <a:pt x="244138" y="77916"/>
                    <a:pt x="243329" y="76821"/>
                    <a:pt x="242650" y="75630"/>
                  </a:cubicBezTo>
                  <a:cubicBezTo>
                    <a:pt x="242586" y="75526"/>
                    <a:pt x="242469" y="75465"/>
                    <a:pt x="242348" y="75465"/>
                  </a:cubicBezTo>
                  <a:close/>
                  <a:moveTo>
                    <a:pt x="62769" y="78014"/>
                  </a:moveTo>
                  <a:cubicBezTo>
                    <a:pt x="62685" y="78014"/>
                    <a:pt x="62601" y="78044"/>
                    <a:pt x="62532" y="78106"/>
                  </a:cubicBezTo>
                  <a:cubicBezTo>
                    <a:pt x="62401" y="78237"/>
                    <a:pt x="62390" y="78464"/>
                    <a:pt x="62521" y="78595"/>
                  </a:cubicBezTo>
                  <a:cubicBezTo>
                    <a:pt x="63521" y="79642"/>
                    <a:pt x="64628" y="80523"/>
                    <a:pt x="65819" y="81214"/>
                  </a:cubicBezTo>
                  <a:cubicBezTo>
                    <a:pt x="65878" y="81250"/>
                    <a:pt x="65938" y="81262"/>
                    <a:pt x="65997" y="81262"/>
                  </a:cubicBezTo>
                  <a:cubicBezTo>
                    <a:pt x="66116" y="81262"/>
                    <a:pt x="66223" y="81202"/>
                    <a:pt x="66295" y="81095"/>
                  </a:cubicBezTo>
                  <a:cubicBezTo>
                    <a:pt x="66390" y="80928"/>
                    <a:pt x="66331" y="80714"/>
                    <a:pt x="66164" y="80619"/>
                  </a:cubicBezTo>
                  <a:cubicBezTo>
                    <a:pt x="65033" y="79964"/>
                    <a:pt x="63973" y="79118"/>
                    <a:pt x="63021" y="78118"/>
                  </a:cubicBezTo>
                  <a:cubicBezTo>
                    <a:pt x="62952" y="78050"/>
                    <a:pt x="62861" y="78014"/>
                    <a:pt x="62769" y="78014"/>
                  </a:cubicBezTo>
                  <a:close/>
                  <a:moveTo>
                    <a:pt x="266726" y="77823"/>
                  </a:moveTo>
                  <a:cubicBezTo>
                    <a:pt x="266630" y="77823"/>
                    <a:pt x="266534" y="77862"/>
                    <a:pt x="266463" y="77940"/>
                  </a:cubicBezTo>
                  <a:cubicBezTo>
                    <a:pt x="265582" y="78987"/>
                    <a:pt x="264582" y="79892"/>
                    <a:pt x="263474" y="80631"/>
                  </a:cubicBezTo>
                  <a:cubicBezTo>
                    <a:pt x="263319" y="80726"/>
                    <a:pt x="263272" y="80940"/>
                    <a:pt x="263379" y="81107"/>
                  </a:cubicBezTo>
                  <a:cubicBezTo>
                    <a:pt x="263450" y="81202"/>
                    <a:pt x="263558" y="81262"/>
                    <a:pt x="263665" y="81262"/>
                  </a:cubicBezTo>
                  <a:cubicBezTo>
                    <a:pt x="263736" y="81262"/>
                    <a:pt x="263796" y="81238"/>
                    <a:pt x="263855" y="81202"/>
                  </a:cubicBezTo>
                  <a:cubicBezTo>
                    <a:pt x="265010" y="80428"/>
                    <a:pt x="266070" y="79476"/>
                    <a:pt x="266998" y="78392"/>
                  </a:cubicBezTo>
                  <a:cubicBezTo>
                    <a:pt x="267118" y="78249"/>
                    <a:pt x="267094" y="78023"/>
                    <a:pt x="266951" y="77904"/>
                  </a:cubicBezTo>
                  <a:cubicBezTo>
                    <a:pt x="266886" y="77850"/>
                    <a:pt x="266806" y="77823"/>
                    <a:pt x="266726" y="77823"/>
                  </a:cubicBezTo>
                  <a:close/>
                  <a:moveTo>
                    <a:pt x="81763" y="80121"/>
                  </a:moveTo>
                  <a:cubicBezTo>
                    <a:pt x="81706" y="80121"/>
                    <a:pt x="81648" y="80135"/>
                    <a:pt x="81594" y="80166"/>
                  </a:cubicBezTo>
                  <a:cubicBezTo>
                    <a:pt x="80428" y="80845"/>
                    <a:pt x="79177" y="81381"/>
                    <a:pt x="77880" y="81774"/>
                  </a:cubicBezTo>
                  <a:cubicBezTo>
                    <a:pt x="77701" y="81821"/>
                    <a:pt x="77594" y="82012"/>
                    <a:pt x="77653" y="82202"/>
                  </a:cubicBezTo>
                  <a:cubicBezTo>
                    <a:pt x="77701" y="82345"/>
                    <a:pt x="77832" y="82440"/>
                    <a:pt x="77975" y="82440"/>
                  </a:cubicBezTo>
                  <a:cubicBezTo>
                    <a:pt x="78011" y="82440"/>
                    <a:pt x="78046" y="82440"/>
                    <a:pt x="78082" y="82428"/>
                  </a:cubicBezTo>
                  <a:cubicBezTo>
                    <a:pt x="79427" y="82024"/>
                    <a:pt x="80725" y="81464"/>
                    <a:pt x="81940" y="80761"/>
                  </a:cubicBezTo>
                  <a:cubicBezTo>
                    <a:pt x="82106" y="80666"/>
                    <a:pt x="82154" y="80464"/>
                    <a:pt x="82059" y="80297"/>
                  </a:cubicBezTo>
                  <a:cubicBezTo>
                    <a:pt x="81994" y="80184"/>
                    <a:pt x="81881" y="80121"/>
                    <a:pt x="81763" y="80121"/>
                  </a:cubicBezTo>
                  <a:close/>
                  <a:moveTo>
                    <a:pt x="69810" y="82096"/>
                  </a:moveTo>
                  <a:cubicBezTo>
                    <a:pt x="69658" y="82096"/>
                    <a:pt x="69516" y="82205"/>
                    <a:pt x="69486" y="82357"/>
                  </a:cubicBezTo>
                  <a:cubicBezTo>
                    <a:pt x="69438" y="82547"/>
                    <a:pt x="69557" y="82726"/>
                    <a:pt x="69736" y="82774"/>
                  </a:cubicBezTo>
                  <a:cubicBezTo>
                    <a:pt x="70855" y="83036"/>
                    <a:pt x="72010" y="83167"/>
                    <a:pt x="73189" y="83167"/>
                  </a:cubicBezTo>
                  <a:cubicBezTo>
                    <a:pt x="73439" y="83167"/>
                    <a:pt x="73689" y="83155"/>
                    <a:pt x="73939" y="83143"/>
                  </a:cubicBezTo>
                  <a:cubicBezTo>
                    <a:pt x="74129" y="83143"/>
                    <a:pt x="74272" y="82976"/>
                    <a:pt x="74260" y="82786"/>
                  </a:cubicBezTo>
                  <a:cubicBezTo>
                    <a:pt x="74249" y="82602"/>
                    <a:pt x="74105" y="82463"/>
                    <a:pt x="73925" y="82463"/>
                  </a:cubicBezTo>
                  <a:cubicBezTo>
                    <a:pt x="73918" y="82463"/>
                    <a:pt x="73910" y="82464"/>
                    <a:pt x="73903" y="82464"/>
                  </a:cubicBezTo>
                  <a:cubicBezTo>
                    <a:pt x="73675" y="82474"/>
                    <a:pt x="73447" y="82479"/>
                    <a:pt x="73220" y="82479"/>
                  </a:cubicBezTo>
                  <a:cubicBezTo>
                    <a:pt x="72083" y="82479"/>
                    <a:pt x="70962" y="82355"/>
                    <a:pt x="69890" y="82107"/>
                  </a:cubicBezTo>
                  <a:cubicBezTo>
                    <a:pt x="69864" y="82100"/>
                    <a:pt x="69837" y="82096"/>
                    <a:pt x="69810" y="82096"/>
                  </a:cubicBezTo>
                  <a:close/>
                  <a:moveTo>
                    <a:pt x="18918" y="79757"/>
                  </a:moveTo>
                  <a:cubicBezTo>
                    <a:pt x="18816" y="79757"/>
                    <a:pt x="18714" y="79799"/>
                    <a:pt x="18646" y="79880"/>
                  </a:cubicBezTo>
                  <a:cubicBezTo>
                    <a:pt x="17753" y="80952"/>
                    <a:pt x="16789" y="81904"/>
                    <a:pt x="15765" y="82726"/>
                  </a:cubicBezTo>
                  <a:cubicBezTo>
                    <a:pt x="15610" y="82845"/>
                    <a:pt x="15586" y="83059"/>
                    <a:pt x="15705" y="83214"/>
                  </a:cubicBezTo>
                  <a:cubicBezTo>
                    <a:pt x="15777" y="83298"/>
                    <a:pt x="15872" y="83345"/>
                    <a:pt x="15979" y="83345"/>
                  </a:cubicBezTo>
                  <a:cubicBezTo>
                    <a:pt x="16050" y="83345"/>
                    <a:pt x="16134" y="83309"/>
                    <a:pt x="16193" y="83262"/>
                  </a:cubicBezTo>
                  <a:cubicBezTo>
                    <a:pt x="17253" y="82416"/>
                    <a:pt x="18253" y="81428"/>
                    <a:pt x="19182" y="80321"/>
                  </a:cubicBezTo>
                  <a:cubicBezTo>
                    <a:pt x="19301" y="80178"/>
                    <a:pt x="19277" y="79952"/>
                    <a:pt x="19134" y="79833"/>
                  </a:cubicBezTo>
                  <a:cubicBezTo>
                    <a:pt x="19072" y="79781"/>
                    <a:pt x="18995" y="79757"/>
                    <a:pt x="18918" y="79757"/>
                  </a:cubicBezTo>
                  <a:close/>
                  <a:moveTo>
                    <a:pt x="248037" y="81335"/>
                  </a:moveTo>
                  <a:cubicBezTo>
                    <a:pt x="247916" y="81335"/>
                    <a:pt x="247798" y="81396"/>
                    <a:pt x="247734" y="81500"/>
                  </a:cubicBezTo>
                  <a:cubicBezTo>
                    <a:pt x="247639" y="81666"/>
                    <a:pt x="247687" y="81881"/>
                    <a:pt x="247853" y="81976"/>
                  </a:cubicBezTo>
                  <a:cubicBezTo>
                    <a:pt x="249080" y="82714"/>
                    <a:pt x="250401" y="83250"/>
                    <a:pt x="251758" y="83571"/>
                  </a:cubicBezTo>
                  <a:cubicBezTo>
                    <a:pt x="251782" y="83583"/>
                    <a:pt x="251806" y="83583"/>
                    <a:pt x="251842" y="83583"/>
                  </a:cubicBezTo>
                  <a:cubicBezTo>
                    <a:pt x="251997" y="83583"/>
                    <a:pt x="252139" y="83476"/>
                    <a:pt x="252175" y="83321"/>
                  </a:cubicBezTo>
                  <a:cubicBezTo>
                    <a:pt x="252223" y="83131"/>
                    <a:pt x="252104" y="82952"/>
                    <a:pt x="251913" y="82905"/>
                  </a:cubicBezTo>
                  <a:cubicBezTo>
                    <a:pt x="250627" y="82595"/>
                    <a:pt x="249377" y="82083"/>
                    <a:pt x="248210" y="81381"/>
                  </a:cubicBezTo>
                  <a:cubicBezTo>
                    <a:pt x="248156" y="81349"/>
                    <a:pt x="248096" y="81335"/>
                    <a:pt x="248037" y="81335"/>
                  </a:cubicBezTo>
                  <a:close/>
                  <a:moveTo>
                    <a:pt x="259978" y="82381"/>
                  </a:moveTo>
                  <a:cubicBezTo>
                    <a:pt x="259937" y="82381"/>
                    <a:pt x="259895" y="82388"/>
                    <a:pt x="259855" y="82405"/>
                  </a:cubicBezTo>
                  <a:cubicBezTo>
                    <a:pt x="258533" y="82857"/>
                    <a:pt x="257212" y="83143"/>
                    <a:pt x="255914" y="83226"/>
                  </a:cubicBezTo>
                  <a:cubicBezTo>
                    <a:pt x="255723" y="83238"/>
                    <a:pt x="255580" y="83405"/>
                    <a:pt x="255592" y="83595"/>
                  </a:cubicBezTo>
                  <a:cubicBezTo>
                    <a:pt x="255604" y="83774"/>
                    <a:pt x="255759" y="83917"/>
                    <a:pt x="255938" y="83917"/>
                  </a:cubicBezTo>
                  <a:lnTo>
                    <a:pt x="255961" y="83917"/>
                  </a:lnTo>
                  <a:cubicBezTo>
                    <a:pt x="257319" y="83821"/>
                    <a:pt x="258712" y="83536"/>
                    <a:pt x="260081" y="83047"/>
                  </a:cubicBezTo>
                  <a:cubicBezTo>
                    <a:pt x="260260" y="82988"/>
                    <a:pt x="260355" y="82797"/>
                    <a:pt x="260295" y="82607"/>
                  </a:cubicBezTo>
                  <a:cubicBezTo>
                    <a:pt x="260249" y="82469"/>
                    <a:pt x="260118" y="82381"/>
                    <a:pt x="259978" y="82381"/>
                  </a:cubicBezTo>
                  <a:close/>
                  <a:moveTo>
                    <a:pt x="12489" y="84834"/>
                  </a:moveTo>
                  <a:cubicBezTo>
                    <a:pt x="12438" y="84834"/>
                    <a:pt x="12386" y="84846"/>
                    <a:pt x="12336" y="84869"/>
                  </a:cubicBezTo>
                  <a:cubicBezTo>
                    <a:pt x="11133" y="85441"/>
                    <a:pt x="9847" y="85869"/>
                    <a:pt x="8514" y="86167"/>
                  </a:cubicBezTo>
                  <a:cubicBezTo>
                    <a:pt x="8323" y="86203"/>
                    <a:pt x="8204" y="86381"/>
                    <a:pt x="8252" y="86572"/>
                  </a:cubicBezTo>
                  <a:cubicBezTo>
                    <a:pt x="8288" y="86727"/>
                    <a:pt x="8430" y="86846"/>
                    <a:pt x="8585" y="86846"/>
                  </a:cubicBezTo>
                  <a:cubicBezTo>
                    <a:pt x="8609" y="86846"/>
                    <a:pt x="8633" y="86846"/>
                    <a:pt x="8657" y="86834"/>
                  </a:cubicBezTo>
                  <a:cubicBezTo>
                    <a:pt x="10050" y="86536"/>
                    <a:pt x="11383" y="86084"/>
                    <a:pt x="12633" y="85488"/>
                  </a:cubicBezTo>
                  <a:cubicBezTo>
                    <a:pt x="12812" y="85417"/>
                    <a:pt x="12883" y="85203"/>
                    <a:pt x="12800" y="85036"/>
                  </a:cubicBezTo>
                  <a:cubicBezTo>
                    <a:pt x="12740" y="84907"/>
                    <a:pt x="12619" y="84834"/>
                    <a:pt x="12489" y="84834"/>
                  </a:cubicBezTo>
                  <a:close/>
                  <a:moveTo>
                    <a:pt x="375" y="86295"/>
                  </a:moveTo>
                  <a:cubicBezTo>
                    <a:pt x="212" y="86295"/>
                    <a:pt x="58" y="86419"/>
                    <a:pt x="25" y="86584"/>
                  </a:cubicBezTo>
                  <a:cubicBezTo>
                    <a:pt x="1" y="86774"/>
                    <a:pt x="132" y="86953"/>
                    <a:pt x="322" y="86977"/>
                  </a:cubicBezTo>
                  <a:cubicBezTo>
                    <a:pt x="1668" y="87179"/>
                    <a:pt x="2989" y="87286"/>
                    <a:pt x="4239" y="87286"/>
                  </a:cubicBezTo>
                  <a:lnTo>
                    <a:pt x="4489" y="87286"/>
                  </a:lnTo>
                  <a:cubicBezTo>
                    <a:pt x="4680" y="87286"/>
                    <a:pt x="4835" y="87131"/>
                    <a:pt x="4835" y="86941"/>
                  </a:cubicBezTo>
                  <a:cubicBezTo>
                    <a:pt x="4823" y="86750"/>
                    <a:pt x="4680" y="86596"/>
                    <a:pt x="4478" y="86596"/>
                  </a:cubicBezTo>
                  <a:cubicBezTo>
                    <a:pt x="4406" y="86596"/>
                    <a:pt x="4335" y="86597"/>
                    <a:pt x="4263" y="86597"/>
                  </a:cubicBezTo>
                  <a:cubicBezTo>
                    <a:pt x="3040" y="86597"/>
                    <a:pt x="1745" y="86500"/>
                    <a:pt x="418" y="86298"/>
                  </a:cubicBezTo>
                  <a:cubicBezTo>
                    <a:pt x="403" y="86296"/>
                    <a:pt x="389" y="86295"/>
                    <a:pt x="375" y="86295"/>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Rectangle 1">
            <a:extLst>
              <a:ext uri="{FF2B5EF4-FFF2-40B4-BE49-F238E27FC236}">
                <a16:creationId xmlns:a16="http://schemas.microsoft.com/office/drawing/2014/main" id="{A840493D-ED03-4C28-ACEE-38D98F2CE078}"/>
              </a:ext>
            </a:extLst>
          </p:cNvPr>
          <p:cNvSpPr/>
          <p:nvPr/>
        </p:nvSpPr>
        <p:spPr>
          <a:xfrm>
            <a:off x="0" y="3905250"/>
            <a:ext cx="12192000"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1" name="Oval 20">
            <a:extLst>
              <a:ext uri="{FF2B5EF4-FFF2-40B4-BE49-F238E27FC236}">
                <a16:creationId xmlns:a16="http://schemas.microsoft.com/office/drawing/2014/main" id="{1BB39A9F-E556-4742-91F3-57522BEE03C7}"/>
              </a:ext>
            </a:extLst>
          </p:cNvPr>
          <p:cNvSpPr/>
          <p:nvPr/>
        </p:nvSpPr>
        <p:spPr>
          <a:xfrm>
            <a:off x="1236474" y="3706812"/>
            <a:ext cx="625475" cy="625475"/>
          </a:xfrm>
          <a:prstGeom prst="ellipse">
            <a:avLst/>
          </a:prstGeom>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2" name="Oval 21">
            <a:extLst>
              <a:ext uri="{FF2B5EF4-FFF2-40B4-BE49-F238E27FC236}">
                <a16:creationId xmlns:a16="http://schemas.microsoft.com/office/drawing/2014/main" id="{DF591DA5-BEDB-402C-86C9-F3E4F94BF22F}"/>
              </a:ext>
            </a:extLst>
          </p:cNvPr>
          <p:cNvSpPr/>
          <p:nvPr/>
        </p:nvSpPr>
        <p:spPr>
          <a:xfrm>
            <a:off x="3331974" y="3706812"/>
            <a:ext cx="625475" cy="625475"/>
          </a:xfrm>
          <a:prstGeom prst="ellipse">
            <a:avLst/>
          </a:prstGeom>
          <a:solidFill>
            <a:schemeClr val="accent2"/>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3" name="Oval 22">
            <a:extLst>
              <a:ext uri="{FF2B5EF4-FFF2-40B4-BE49-F238E27FC236}">
                <a16:creationId xmlns:a16="http://schemas.microsoft.com/office/drawing/2014/main" id="{ABA6FC83-E462-4892-847C-3365DC9EB610}"/>
              </a:ext>
            </a:extLst>
          </p:cNvPr>
          <p:cNvSpPr/>
          <p:nvPr/>
        </p:nvSpPr>
        <p:spPr>
          <a:xfrm>
            <a:off x="5522724" y="3706812"/>
            <a:ext cx="625475" cy="625475"/>
          </a:xfrm>
          <a:prstGeom prst="ellipse">
            <a:avLst/>
          </a:prstGeom>
          <a:solidFill>
            <a:schemeClr val="accent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6" name="Oval 25">
            <a:extLst>
              <a:ext uri="{FF2B5EF4-FFF2-40B4-BE49-F238E27FC236}">
                <a16:creationId xmlns:a16="http://schemas.microsoft.com/office/drawing/2014/main" id="{5B3B0292-E90E-45F5-91ED-FC7AE600C01F}"/>
              </a:ext>
            </a:extLst>
          </p:cNvPr>
          <p:cNvSpPr/>
          <p:nvPr/>
        </p:nvSpPr>
        <p:spPr>
          <a:xfrm>
            <a:off x="7732524" y="3706812"/>
            <a:ext cx="625475" cy="625475"/>
          </a:xfrm>
          <a:prstGeom prst="ellipse">
            <a:avLst/>
          </a:prstGeom>
          <a:solidFill>
            <a:schemeClr val="accent5"/>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7" name="Oval 26">
            <a:extLst>
              <a:ext uri="{FF2B5EF4-FFF2-40B4-BE49-F238E27FC236}">
                <a16:creationId xmlns:a16="http://schemas.microsoft.com/office/drawing/2014/main" id="{2B9300BF-75C1-46B4-A2E9-097AB3616AD6}"/>
              </a:ext>
            </a:extLst>
          </p:cNvPr>
          <p:cNvSpPr/>
          <p:nvPr/>
        </p:nvSpPr>
        <p:spPr>
          <a:xfrm>
            <a:off x="10189974" y="3706812"/>
            <a:ext cx="625475" cy="625475"/>
          </a:xfrm>
          <a:prstGeom prst="ellipse">
            <a:avLst/>
          </a:prstGeom>
          <a:solidFill>
            <a:schemeClr val="accent6"/>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31" name="TextBox 30">
            <a:extLst>
              <a:ext uri="{FF2B5EF4-FFF2-40B4-BE49-F238E27FC236}">
                <a16:creationId xmlns:a16="http://schemas.microsoft.com/office/drawing/2014/main" id="{EC140A3C-972E-4E16-BF62-96E3E4F20234}"/>
              </a:ext>
            </a:extLst>
          </p:cNvPr>
          <p:cNvSpPr txBox="1"/>
          <p:nvPr/>
        </p:nvSpPr>
        <p:spPr>
          <a:xfrm>
            <a:off x="716073" y="5575817"/>
            <a:ext cx="4438682" cy="95410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Kutohuisha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kwa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wakati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1"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Performance Guarantee</a:t>
            </a:r>
          </a:p>
        </p:txBody>
      </p:sp>
      <p:sp>
        <p:nvSpPr>
          <p:cNvPr id="29" name="TextBox 28">
            <a:extLst>
              <a:ext uri="{FF2B5EF4-FFF2-40B4-BE49-F238E27FC236}">
                <a16:creationId xmlns:a16="http://schemas.microsoft.com/office/drawing/2014/main" id="{B3F10488-09C9-4873-9E7B-05933BB40164}"/>
              </a:ext>
            </a:extLst>
          </p:cNvPr>
          <p:cNvSpPr txBox="1"/>
          <p:nvPr/>
        </p:nvSpPr>
        <p:spPr>
          <a:xfrm>
            <a:off x="-227572" y="1325923"/>
            <a:ext cx="3309437" cy="138499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Kutoleta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kwa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wakati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1"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Equipment, Staff </a:t>
            </a:r>
            <a:r>
              <a:rPr kumimoji="0" lang="en-GB" sz="2800" b="1" i="1"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na</a:t>
            </a:r>
            <a:r>
              <a:rPr kumimoji="0" lang="en-GB" sz="2800" b="1" i="1"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Materials</a:t>
            </a:r>
          </a:p>
        </p:txBody>
      </p:sp>
      <p:sp>
        <p:nvSpPr>
          <p:cNvPr id="33" name="TextBox 32">
            <a:extLst>
              <a:ext uri="{FF2B5EF4-FFF2-40B4-BE49-F238E27FC236}">
                <a16:creationId xmlns:a16="http://schemas.microsoft.com/office/drawing/2014/main" id="{0C6D2D17-B294-49A8-B855-3D01106315F6}"/>
              </a:ext>
            </a:extLst>
          </p:cNvPr>
          <p:cNvSpPr txBox="1"/>
          <p:nvPr/>
        </p:nvSpPr>
        <p:spPr>
          <a:xfrm>
            <a:off x="3957449" y="2447032"/>
            <a:ext cx="3644885"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Kutofuata</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vipengele</a:t>
            </a:r>
            <a:r>
              <a:rPr kumimoji="0" lang="en-GB" sz="2800" b="1" i="0" u="none" strike="noStrike" kern="1200" cap="none" spc="0" normalizeH="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vya</a:t>
            </a:r>
            <a:r>
              <a:rPr kumimoji="0" lang="en-GB" sz="2800" b="1" i="0" u="none" strike="noStrike" kern="1200" cap="none" spc="0" normalizeH="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Mazingira</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34" name="TextBox 33">
            <a:extLst>
              <a:ext uri="{FF2B5EF4-FFF2-40B4-BE49-F238E27FC236}">
                <a16:creationId xmlns:a16="http://schemas.microsoft.com/office/drawing/2014/main" id="{48FFCDDC-C535-4CEA-A5B3-64C596BC037F}"/>
              </a:ext>
            </a:extLst>
          </p:cNvPr>
          <p:cNvSpPr txBox="1"/>
          <p:nvPr/>
        </p:nvSpPr>
        <p:spPr>
          <a:xfrm>
            <a:off x="8136835" y="1375008"/>
            <a:ext cx="4026727" cy="181588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Kutotilia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maanani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usalama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mahala pa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kazi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na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kutofuata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Mpango</a:t>
            </a:r>
            <a:r>
              <a:rPr kumimoji="0" lang="en-GB" sz="2800" b="1" i="0" u="none" strike="noStrike" kern="1200" cap="none" spc="0" normalizeH="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kazi</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35" name="TextBox 34">
            <a:extLst>
              <a:ext uri="{FF2B5EF4-FFF2-40B4-BE49-F238E27FC236}">
                <a16:creationId xmlns:a16="http://schemas.microsoft.com/office/drawing/2014/main" id="{9FAF0F6A-4BF2-4B76-A7B1-14C5E5D3314E}"/>
              </a:ext>
            </a:extLst>
          </p:cNvPr>
          <p:cNvSpPr txBox="1"/>
          <p:nvPr/>
        </p:nvSpPr>
        <p:spPr>
          <a:xfrm>
            <a:off x="5842389" y="5551026"/>
            <a:ext cx="3129983"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Ukiukwaji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wa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Mikataba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ya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Kazi</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39" name="TextBox 38">
            <a:extLst>
              <a:ext uri="{FF2B5EF4-FFF2-40B4-BE49-F238E27FC236}">
                <a16:creationId xmlns:a16="http://schemas.microsoft.com/office/drawing/2014/main" id="{430529B4-EFC8-4092-845B-A63565AEE513}"/>
              </a:ext>
            </a:extLst>
          </p:cNvPr>
          <p:cNvSpPr txBox="1"/>
          <p:nvPr/>
        </p:nvSpPr>
        <p:spPr>
          <a:xfrm>
            <a:off x="1236473"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01</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509B505E-3812-4A49-B70A-B35F6535BA62}"/>
              </a:ext>
            </a:extLst>
          </p:cNvPr>
          <p:cNvSpPr txBox="1"/>
          <p:nvPr/>
        </p:nvSpPr>
        <p:spPr>
          <a:xfrm>
            <a:off x="3331973"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01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4" name="TextBox 43">
            <a:extLst>
              <a:ext uri="{FF2B5EF4-FFF2-40B4-BE49-F238E27FC236}">
                <a16:creationId xmlns:a16="http://schemas.microsoft.com/office/drawing/2014/main" id="{52CBCC2A-1053-45D9-8BB8-25FBF08A77B6}"/>
              </a:ext>
            </a:extLst>
          </p:cNvPr>
          <p:cNvSpPr txBox="1"/>
          <p:nvPr/>
        </p:nvSpPr>
        <p:spPr>
          <a:xfrm>
            <a:off x="5529651"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03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5" name="TextBox 44">
            <a:extLst>
              <a:ext uri="{FF2B5EF4-FFF2-40B4-BE49-F238E27FC236}">
                <a16:creationId xmlns:a16="http://schemas.microsoft.com/office/drawing/2014/main" id="{D3AC7BBC-8186-4AEB-867F-9D58EBAC73A3}"/>
              </a:ext>
            </a:extLst>
          </p:cNvPr>
          <p:cNvSpPr txBox="1"/>
          <p:nvPr/>
        </p:nvSpPr>
        <p:spPr>
          <a:xfrm>
            <a:off x="7732524"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04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6" name="TextBox 45">
            <a:extLst>
              <a:ext uri="{FF2B5EF4-FFF2-40B4-BE49-F238E27FC236}">
                <a16:creationId xmlns:a16="http://schemas.microsoft.com/office/drawing/2014/main" id="{3DBC438E-173F-4C54-9771-7B7D411FC014}"/>
              </a:ext>
            </a:extLst>
          </p:cNvPr>
          <p:cNvSpPr txBox="1"/>
          <p:nvPr/>
        </p:nvSpPr>
        <p:spPr>
          <a:xfrm>
            <a:off x="10196901"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05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4" name="TextBox 73">
            <a:extLst>
              <a:ext uri="{FF2B5EF4-FFF2-40B4-BE49-F238E27FC236}">
                <a16:creationId xmlns:a16="http://schemas.microsoft.com/office/drawing/2014/main" id="{6699AC3C-FE44-4341-B799-F20DE8937C2B}"/>
              </a:ext>
            </a:extLst>
          </p:cNvPr>
          <p:cNvSpPr txBox="1"/>
          <p:nvPr/>
        </p:nvSpPr>
        <p:spPr>
          <a:xfrm>
            <a:off x="716073" y="116666"/>
            <a:ext cx="9792703" cy="523220"/>
          </a:xfrm>
          <a:prstGeom prst="rect">
            <a:avLst/>
          </a:prstGeom>
          <a:noFill/>
        </p:spPr>
        <p:txBody>
          <a:bodyPr wrap="square" rtlCol="0">
            <a:spAutoFit/>
          </a:bodyPr>
          <a:lstStyle/>
          <a:p>
            <a:pPr lvl="0" algn="ctr">
              <a:defRPr/>
            </a:pPr>
            <a:r>
              <a:rPr lang="en-US" sz="2800" b="1" dirty="0">
                <a:solidFill>
                  <a:srgbClr val="00B050"/>
                </a:solidFill>
                <a:latin typeface="Open Sans" panose="020B0606030504020204"/>
                <a:ea typeface="Noto Sans" panose="020B0502040504020204" pitchFamily="34"/>
                <a:cs typeface="Noto Sans" panose="020B0502040504020204" pitchFamily="34"/>
              </a:rPr>
              <a:t>VIZINGITI -MTAZAMO WA TANROADS  </a:t>
            </a:r>
            <a:endParaRPr kumimoji="0" lang="en-US" sz="2800" b="1" i="0" u="none" strike="noStrike" kern="1200" cap="none" spc="0" normalizeH="0" baseline="0" noProof="0" dirty="0">
              <a:ln>
                <a:noFill/>
              </a:ln>
              <a:solidFill>
                <a:srgbClr val="00B050"/>
              </a:solidFill>
              <a:effectLst/>
              <a:uLnTx/>
              <a:uFillTx/>
              <a:latin typeface="Open Sans" panose="020B0606030504020204"/>
              <a:ea typeface="Noto Sans" panose="020B0502040504020204" pitchFamily="34"/>
              <a:cs typeface="Noto Sans" panose="020B0502040504020204" pitchFamily="34"/>
            </a:endParaRPr>
          </a:p>
        </p:txBody>
      </p:sp>
      <p:sp>
        <p:nvSpPr>
          <p:cNvPr id="75" name="TextBox 74">
            <a:extLst>
              <a:ext uri="{FF2B5EF4-FFF2-40B4-BE49-F238E27FC236}">
                <a16:creationId xmlns:a16="http://schemas.microsoft.com/office/drawing/2014/main" id="{0C6D2D17-B294-49A8-B855-3D01106315F6}"/>
              </a:ext>
            </a:extLst>
          </p:cNvPr>
          <p:cNvSpPr txBox="1"/>
          <p:nvPr/>
        </p:nvSpPr>
        <p:spPr>
          <a:xfrm>
            <a:off x="2685813" y="553057"/>
            <a:ext cx="4121391"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3200" b="1"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Wakati</a:t>
            </a:r>
            <a:r>
              <a:rPr lang="en-GB" sz="3200" b="1"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3200" b="1"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a:t>
            </a:r>
            <a:r>
              <a:rPr lang="en-GB" sz="3200" b="1"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3200" b="1"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Utendaji</a:t>
            </a:r>
            <a:endParaRPr kumimoji="0" lang="en-GB" sz="3200" b="1" i="1" u="none" strike="noStrike" kern="1200" cap="none" spc="0" normalizeH="0" baseline="0" noProof="0" dirty="0">
              <a:ln>
                <a:noFill/>
              </a:ln>
              <a:solidFill>
                <a:schemeClr val="accent4">
                  <a:lumMod val="60000"/>
                  <a:lumOff val="40000"/>
                </a:schemeClr>
              </a:solidFill>
              <a:effectLst/>
              <a:uLnTx/>
              <a:uFillTx/>
              <a:latin typeface="Open Sans" panose="020B0606030504020204"/>
              <a:ea typeface="Noto Sans" panose="020B0502040504020204" pitchFamily="34"/>
              <a:cs typeface="Noto Sans" panose="020B0502040504020204" pitchFamily="34"/>
            </a:endParaRPr>
          </a:p>
        </p:txBody>
      </p:sp>
      <p:pic>
        <p:nvPicPr>
          <p:cNvPr id="20"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6504"/>
            <a:ext cx="914400" cy="107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a:extLst>
              <a:ext uri="{FF2B5EF4-FFF2-40B4-BE49-F238E27FC236}">
                <a16:creationId xmlns:a16="http://schemas.microsoft.com/office/drawing/2014/main" id="{DBE19B5D-FC24-4584-9268-C3FC8F305A58}"/>
              </a:ext>
            </a:extLst>
          </p:cNvPr>
          <p:cNvSpPr txBox="1"/>
          <p:nvPr/>
        </p:nvSpPr>
        <p:spPr>
          <a:xfrm>
            <a:off x="9107320" y="4385162"/>
            <a:ext cx="3129983" cy="1384995"/>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panose="020B0606030504020204"/>
                <a:ea typeface="Noto Sans" panose="020B0502040504020204" pitchFamily="34"/>
                <a:cs typeface="Noto Sans" panose="020B0502040504020204" pitchFamily="34"/>
              </a:rPr>
              <a:t>Vikundi</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lang="en-GB" sz="2800" b="1" dirty="0" err="1">
                <a:solidFill>
                  <a:srgbClr val="282F39"/>
                </a:solidFill>
                <a:latin typeface="Open Sans" panose="020B0606030504020204"/>
                <a:ea typeface="Noto Sans" panose="020B0502040504020204" pitchFamily="34"/>
                <a:cs typeface="Noto Sans" panose="020B0502040504020204" pitchFamily="34"/>
              </a:rPr>
              <a:t>vya</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lang="en-GB" sz="2800" b="1" dirty="0" err="1">
                <a:solidFill>
                  <a:srgbClr val="282F39"/>
                </a:solidFill>
                <a:latin typeface="Open Sans" panose="020B0606030504020204"/>
                <a:ea typeface="Noto Sans" panose="020B0502040504020204" pitchFamily="34"/>
                <a:cs typeface="Noto Sans" panose="020B0502040504020204" pitchFamily="34"/>
              </a:rPr>
              <a:t>wanawake</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lang="en-GB" sz="2800" b="1" dirty="0" err="1">
                <a:solidFill>
                  <a:srgbClr val="282F39"/>
                </a:solidFill>
                <a:latin typeface="Open Sans" panose="020B0606030504020204"/>
                <a:ea typeface="Noto Sans" panose="020B0502040504020204" pitchFamily="34"/>
                <a:cs typeface="Noto Sans" panose="020B0502040504020204" pitchFamily="34"/>
              </a:rPr>
              <a:t>kuwa</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lang="en-GB" sz="2800" b="1" dirty="0" err="1">
                <a:solidFill>
                  <a:srgbClr val="282F39"/>
                </a:solidFill>
                <a:latin typeface="Open Sans" panose="020B0606030504020204"/>
                <a:ea typeface="Noto Sans" panose="020B0502040504020204" pitchFamily="34"/>
                <a:cs typeface="Noto Sans" panose="020B0502040504020204" pitchFamily="34"/>
              </a:rPr>
              <a:t>na</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lang="en-GB" sz="2800" b="1" dirty="0" err="1">
                <a:solidFill>
                  <a:srgbClr val="282F39"/>
                </a:solidFill>
                <a:latin typeface="Open Sans" panose="020B0606030504020204"/>
                <a:ea typeface="Noto Sans" panose="020B0502040504020204" pitchFamily="34"/>
                <a:cs typeface="Noto Sans" panose="020B0502040504020204" pitchFamily="34"/>
              </a:rPr>
              <a:t>bei</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lang="en-GB" sz="2800" b="1" dirty="0" err="1">
                <a:solidFill>
                  <a:srgbClr val="282F39"/>
                </a:solidFill>
                <a:latin typeface="Open Sans" panose="020B0606030504020204"/>
                <a:ea typeface="Noto Sans" panose="020B0502040504020204" pitchFamily="34"/>
                <a:cs typeface="Noto Sans" panose="020B0502040504020204" pitchFamily="34"/>
              </a:rPr>
              <a:t>ndogo</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Tree>
    <p:extLst>
      <p:ext uri="{BB962C8B-B14F-4D97-AF65-F5344CB8AC3E}">
        <p14:creationId xmlns:p14="http://schemas.microsoft.com/office/powerpoint/2010/main" val="2746065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80">
          <a:fgClr>
            <a:schemeClr val="bg1">
              <a:lumMod val="75000"/>
            </a:schemeClr>
          </a:fgClr>
          <a:bgClr>
            <a:schemeClr val="bg1"/>
          </a:bgClr>
        </a:patt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699AC3C-FE44-4341-B799-F20DE8937C2B}"/>
              </a:ext>
            </a:extLst>
          </p:cNvPr>
          <p:cNvSpPr txBox="1"/>
          <p:nvPr/>
        </p:nvSpPr>
        <p:spPr>
          <a:xfrm>
            <a:off x="1202750" y="89791"/>
            <a:ext cx="10989250" cy="1200329"/>
          </a:xfrm>
          <a:prstGeom prst="rect">
            <a:avLst/>
          </a:prstGeom>
          <a:noFill/>
        </p:spPr>
        <p:txBody>
          <a:bodyPr wrap="square" rtlCol="0">
            <a:spAutoFit/>
          </a:bodyPr>
          <a:lstStyle/>
          <a:p>
            <a:pPr lvl="0" algn="ctr">
              <a:defRPr/>
            </a:pPr>
            <a:r>
              <a:rPr lang="en-GB" sz="3600" b="1" dirty="0">
                <a:solidFill>
                  <a:schemeClr val="accent4">
                    <a:lumMod val="50000"/>
                  </a:schemeClr>
                </a:solidFill>
                <a:latin typeface="Times New Roman" panose="02020603050405020304" pitchFamily="18" charset="0"/>
                <a:ea typeface="Calibri" panose="020F0502020204030204" pitchFamily="34" charset="0"/>
              </a:rPr>
              <a:t>TANROADS IMEFANYA YAFUATAYO KUKWAMAUA MAKANDARASI </a:t>
            </a:r>
            <a:endParaRPr kumimoji="0" lang="en-US" sz="3600" b="0" i="0" u="none" strike="noStrike" kern="1200" cap="none" spc="0" normalizeH="0" baseline="0" noProof="0" dirty="0">
              <a:ln>
                <a:noFill/>
              </a:ln>
              <a:solidFill>
                <a:schemeClr val="accent4">
                  <a:lumMod val="50000"/>
                </a:schemeClr>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 name="Arrow: Pentagon 1">
            <a:extLst>
              <a:ext uri="{FF2B5EF4-FFF2-40B4-BE49-F238E27FC236}">
                <a16:creationId xmlns:a16="http://schemas.microsoft.com/office/drawing/2014/main" id="{E20D09A7-83DA-47D7-8835-65AA6E22E227}"/>
              </a:ext>
            </a:extLst>
          </p:cNvPr>
          <p:cNvSpPr/>
          <p:nvPr/>
        </p:nvSpPr>
        <p:spPr>
          <a:xfrm>
            <a:off x="633589" y="1324317"/>
            <a:ext cx="1483031" cy="85954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F75430F2-C29B-490A-A12B-C953EE76E860}"/>
              </a:ext>
            </a:extLst>
          </p:cNvPr>
          <p:cNvGrpSpPr/>
          <p:nvPr/>
        </p:nvGrpSpPr>
        <p:grpSpPr>
          <a:xfrm>
            <a:off x="1773717" y="1301174"/>
            <a:ext cx="9795600" cy="859540"/>
            <a:chOff x="2189480" y="2153920"/>
            <a:chExt cx="7213599" cy="1137920"/>
          </a:xfrm>
        </p:grpSpPr>
        <p:sp>
          <p:nvSpPr>
            <p:cNvPr id="3" name="Arrow: Chevron 2">
              <a:extLst>
                <a:ext uri="{FF2B5EF4-FFF2-40B4-BE49-F238E27FC236}">
                  <a16:creationId xmlns:a16="http://schemas.microsoft.com/office/drawing/2014/main" id="{E4902C58-E153-4BF7-950A-D1AAB4AFC986}"/>
                </a:ext>
              </a:extLst>
            </p:cNvPr>
            <p:cNvSpPr/>
            <p:nvPr/>
          </p:nvSpPr>
          <p:spPr>
            <a:xfrm>
              <a:off x="2189480" y="2153920"/>
              <a:ext cx="7172960" cy="113792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AAE41742-CF4A-4F94-8B35-9ACD7CFFA56B}"/>
                </a:ext>
              </a:extLst>
            </p:cNvPr>
            <p:cNvSpPr/>
            <p:nvPr/>
          </p:nvSpPr>
          <p:spPr>
            <a:xfrm>
              <a:off x="7779408" y="2153920"/>
              <a:ext cx="1623671" cy="1137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9" name="Arrow: Pentagon 8">
            <a:extLst>
              <a:ext uri="{FF2B5EF4-FFF2-40B4-BE49-F238E27FC236}">
                <a16:creationId xmlns:a16="http://schemas.microsoft.com/office/drawing/2014/main" id="{83FC3BF6-085A-465A-AC29-C6850C13445A}"/>
              </a:ext>
            </a:extLst>
          </p:cNvPr>
          <p:cNvSpPr/>
          <p:nvPr/>
        </p:nvSpPr>
        <p:spPr>
          <a:xfrm>
            <a:off x="1966572" y="2247496"/>
            <a:ext cx="1483031" cy="85954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C62A3799-0CD7-4C64-8242-AC9EA24CA07C}"/>
              </a:ext>
            </a:extLst>
          </p:cNvPr>
          <p:cNvGrpSpPr/>
          <p:nvPr/>
        </p:nvGrpSpPr>
        <p:grpSpPr>
          <a:xfrm>
            <a:off x="3146658" y="2247496"/>
            <a:ext cx="8470378" cy="859540"/>
            <a:chOff x="2189480" y="2153920"/>
            <a:chExt cx="7213599" cy="1137920"/>
          </a:xfrm>
          <a:solidFill>
            <a:schemeClr val="accent2"/>
          </a:solidFill>
        </p:grpSpPr>
        <p:sp>
          <p:nvSpPr>
            <p:cNvPr id="11" name="Arrow: Chevron 10">
              <a:extLst>
                <a:ext uri="{FF2B5EF4-FFF2-40B4-BE49-F238E27FC236}">
                  <a16:creationId xmlns:a16="http://schemas.microsoft.com/office/drawing/2014/main" id="{69D05AF8-0362-40E3-A7E7-10278B88F503}"/>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0053719-8142-4D73-BD76-5FA6F7C9E069}"/>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13" name="Arrow: Pentagon 12">
            <a:extLst>
              <a:ext uri="{FF2B5EF4-FFF2-40B4-BE49-F238E27FC236}">
                <a16:creationId xmlns:a16="http://schemas.microsoft.com/office/drawing/2014/main" id="{8645047F-D9CB-4CC1-BC0F-1C4292F5A94A}"/>
              </a:ext>
            </a:extLst>
          </p:cNvPr>
          <p:cNvSpPr/>
          <p:nvPr/>
        </p:nvSpPr>
        <p:spPr>
          <a:xfrm>
            <a:off x="624366" y="3204771"/>
            <a:ext cx="1483031" cy="85954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4" name="Group 13">
            <a:extLst>
              <a:ext uri="{FF2B5EF4-FFF2-40B4-BE49-F238E27FC236}">
                <a16:creationId xmlns:a16="http://schemas.microsoft.com/office/drawing/2014/main" id="{1F283355-3C29-4FB8-A131-09D9EB725ACF}"/>
              </a:ext>
            </a:extLst>
          </p:cNvPr>
          <p:cNvGrpSpPr/>
          <p:nvPr/>
        </p:nvGrpSpPr>
        <p:grpSpPr>
          <a:xfrm>
            <a:off x="1773717" y="3193816"/>
            <a:ext cx="9843319" cy="859540"/>
            <a:chOff x="2189480" y="2153920"/>
            <a:chExt cx="7213599" cy="1137920"/>
          </a:xfrm>
          <a:solidFill>
            <a:schemeClr val="accent4"/>
          </a:solidFill>
        </p:grpSpPr>
        <p:sp>
          <p:nvSpPr>
            <p:cNvPr id="15" name="Arrow: Chevron 14">
              <a:extLst>
                <a:ext uri="{FF2B5EF4-FFF2-40B4-BE49-F238E27FC236}">
                  <a16:creationId xmlns:a16="http://schemas.microsoft.com/office/drawing/2014/main" id="{7CEDD191-1D4E-49C5-8444-8F22619709F6}"/>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C065D71D-6D12-4F7F-8EFA-813DA9004804}"/>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17" name="Arrow: Pentagon 16">
            <a:extLst>
              <a:ext uri="{FF2B5EF4-FFF2-40B4-BE49-F238E27FC236}">
                <a16:creationId xmlns:a16="http://schemas.microsoft.com/office/drawing/2014/main" id="{BF9B6AB6-6147-424D-8F82-81A2B273645F}"/>
              </a:ext>
            </a:extLst>
          </p:cNvPr>
          <p:cNvSpPr/>
          <p:nvPr/>
        </p:nvSpPr>
        <p:spPr>
          <a:xfrm>
            <a:off x="1966572" y="4140138"/>
            <a:ext cx="1483031" cy="85954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E733BE8E-BFBE-43EA-A9FD-BD45F197DD84}"/>
              </a:ext>
            </a:extLst>
          </p:cNvPr>
          <p:cNvGrpSpPr/>
          <p:nvPr/>
        </p:nvGrpSpPr>
        <p:grpSpPr>
          <a:xfrm>
            <a:off x="3146658" y="4140138"/>
            <a:ext cx="8470378" cy="859540"/>
            <a:chOff x="2189480" y="2153920"/>
            <a:chExt cx="7213599" cy="1137920"/>
          </a:xfrm>
          <a:solidFill>
            <a:schemeClr val="accent5"/>
          </a:solidFill>
        </p:grpSpPr>
        <p:sp>
          <p:nvSpPr>
            <p:cNvPr id="19" name="Arrow: Chevron 18">
              <a:extLst>
                <a:ext uri="{FF2B5EF4-FFF2-40B4-BE49-F238E27FC236}">
                  <a16:creationId xmlns:a16="http://schemas.microsoft.com/office/drawing/2014/main" id="{1E05DB33-7027-4243-B2B1-AE959B934587}"/>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53CAB0D8-22D4-44B8-BBE1-517EC44C45DC}"/>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22" name="Arrow: Pentagon 21">
            <a:extLst>
              <a:ext uri="{FF2B5EF4-FFF2-40B4-BE49-F238E27FC236}">
                <a16:creationId xmlns:a16="http://schemas.microsoft.com/office/drawing/2014/main" id="{7A635083-451F-40BF-9734-33850F7342D3}"/>
              </a:ext>
            </a:extLst>
          </p:cNvPr>
          <p:cNvSpPr/>
          <p:nvPr/>
        </p:nvSpPr>
        <p:spPr>
          <a:xfrm>
            <a:off x="492931" y="5085986"/>
            <a:ext cx="1483031" cy="85954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23" name="Group 22">
            <a:extLst>
              <a:ext uri="{FF2B5EF4-FFF2-40B4-BE49-F238E27FC236}">
                <a16:creationId xmlns:a16="http://schemas.microsoft.com/office/drawing/2014/main" id="{2CC8895A-9474-4AF5-956A-D6B3CEFA3279}"/>
              </a:ext>
            </a:extLst>
          </p:cNvPr>
          <p:cNvGrpSpPr/>
          <p:nvPr/>
        </p:nvGrpSpPr>
        <p:grpSpPr>
          <a:xfrm>
            <a:off x="1635019" y="5090430"/>
            <a:ext cx="9982017" cy="859540"/>
            <a:chOff x="2189480" y="2153920"/>
            <a:chExt cx="7213599" cy="1137920"/>
          </a:xfrm>
          <a:solidFill>
            <a:schemeClr val="accent6"/>
          </a:solidFill>
        </p:grpSpPr>
        <p:sp>
          <p:nvSpPr>
            <p:cNvPr id="24" name="Arrow: Chevron 23">
              <a:extLst>
                <a:ext uri="{FF2B5EF4-FFF2-40B4-BE49-F238E27FC236}">
                  <a16:creationId xmlns:a16="http://schemas.microsoft.com/office/drawing/2014/main" id="{FA5ECFFC-D03C-4BA5-970C-397D92480096}"/>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90B1D260-A41C-4E95-A755-8E359C341F2F}"/>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27" name="TextBox 26">
            <a:extLst>
              <a:ext uri="{FF2B5EF4-FFF2-40B4-BE49-F238E27FC236}">
                <a16:creationId xmlns:a16="http://schemas.microsoft.com/office/drawing/2014/main" id="{72A83EA8-E44D-4CC9-982F-1B8B609D21F2}"/>
              </a:ext>
            </a:extLst>
          </p:cNvPr>
          <p:cNvSpPr txBox="1"/>
          <p:nvPr/>
        </p:nvSpPr>
        <p:spPr>
          <a:xfrm>
            <a:off x="624366" y="1339556"/>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01</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8" name="TextBox 27">
            <a:extLst>
              <a:ext uri="{FF2B5EF4-FFF2-40B4-BE49-F238E27FC236}">
                <a16:creationId xmlns:a16="http://schemas.microsoft.com/office/drawing/2014/main" id="{AF674A17-AAE5-4964-89E9-E927EF4D90FD}"/>
              </a:ext>
            </a:extLst>
          </p:cNvPr>
          <p:cNvSpPr txBox="1"/>
          <p:nvPr/>
        </p:nvSpPr>
        <p:spPr>
          <a:xfrm>
            <a:off x="2033804" y="2314660"/>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2</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9" name="TextBox 28">
            <a:extLst>
              <a:ext uri="{FF2B5EF4-FFF2-40B4-BE49-F238E27FC236}">
                <a16:creationId xmlns:a16="http://schemas.microsoft.com/office/drawing/2014/main" id="{F09FA8CE-2609-4B18-A96B-C2D56CF5BE9D}"/>
              </a:ext>
            </a:extLst>
          </p:cNvPr>
          <p:cNvSpPr txBox="1"/>
          <p:nvPr/>
        </p:nvSpPr>
        <p:spPr>
          <a:xfrm>
            <a:off x="533685" y="3193816"/>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3</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0" name="TextBox 29">
            <a:extLst>
              <a:ext uri="{FF2B5EF4-FFF2-40B4-BE49-F238E27FC236}">
                <a16:creationId xmlns:a16="http://schemas.microsoft.com/office/drawing/2014/main" id="{0FB775DB-7BDA-40F8-8943-FE3A0A82B375}"/>
              </a:ext>
            </a:extLst>
          </p:cNvPr>
          <p:cNvSpPr txBox="1"/>
          <p:nvPr/>
        </p:nvSpPr>
        <p:spPr>
          <a:xfrm>
            <a:off x="2033804" y="4215965"/>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4</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1" name="TextBox 30">
            <a:extLst>
              <a:ext uri="{FF2B5EF4-FFF2-40B4-BE49-F238E27FC236}">
                <a16:creationId xmlns:a16="http://schemas.microsoft.com/office/drawing/2014/main" id="{1B1F7E83-9D5F-403A-AEC1-1DBFB6EEEFA9}"/>
              </a:ext>
            </a:extLst>
          </p:cNvPr>
          <p:cNvSpPr txBox="1"/>
          <p:nvPr/>
        </p:nvSpPr>
        <p:spPr>
          <a:xfrm>
            <a:off x="281634" y="5128493"/>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5</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2" name="TextBox 31">
            <a:extLst>
              <a:ext uri="{FF2B5EF4-FFF2-40B4-BE49-F238E27FC236}">
                <a16:creationId xmlns:a16="http://schemas.microsoft.com/office/drawing/2014/main" id="{6622EE78-8826-4D13-896F-3CE387814C90}"/>
              </a:ext>
            </a:extLst>
          </p:cNvPr>
          <p:cNvSpPr txBox="1"/>
          <p:nvPr/>
        </p:nvSpPr>
        <p:spPr>
          <a:xfrm>
            <a:off x="3723701" y="1431889"/>
            <a:ext cx="7798165" cy="523220"/>
          </a:xfrm>
          <a:prstGeom prst="rect">
            <a:avLst/>
          </a:prstGeom>
          <a:noFill/>
        </p:spPr>
        <p:txBody>
          <a:bodyPr wrap="square" rtlCol="0">
            <a:spAutoFit/>
          </a:bodyPr>
          <a:lstStyle/>
          <a:p>
            <a:pPr lvl="0" algn="just">
              <a:defRPr/>
            </a:pPr>
            <a:r>
              <a:rPr lang="en-GB" sz="2800" b="1" dirty="0" err="1">
                <a:latin typeface="Times New Roman" panose="02020603050405020304" pitchFamily="18" charset="0"/>
                <a:ea typeface="Calibri" panose="020F0502020204030204" pitchFamily="34" charset="0"/>
              </a:rPr>
              <a:t>Kugawanya</a:t>
            </a:r>
            <a:r>
              <a:rPr lang="en-GB" sz="2800" b="1" dirty="0">
                <a:latin typeface="Times New Roman" panose="02020603050405020304" pitchFamily="18" charset="0"/>
                <a:ea typeface="Calibri" panose="020F0502020204030204" pitchFamily="34" charset="0"/>
              </a:rPr>
              <a:t> /</a:t>
            </a:r>
            <a:r>
              <a:rPr lang="en-GB" sz="2800" b="1" dirty="0" err="1">
                <a:latin typeface="Times New Roman" panose="02020603050405020304" pitchFamily="18" charset="0"/>
                <a:ea typeface="Calibri" panose="020F0502020204030204" pitchFamily="34" charset="0"/>
              </a:rPr>
              <a:t>kukatakata</a:t>
            </a:r>
            <a:r>
              <a:rPr lang="en-GB" sz="2800" b="1" dirty="0">
                <a:latin typeface="Times New Roman" panose="02020603050405020304" pitchFamily="18" charset="0"/>
                <a:ea typeface="Calibri" panose="020F0502020204030204" pitchFamily="34" charset="0"/>
              </a:rPr>
              <a:t> </a:t>
            </a:r>
            <a:r>
              <a:rPr lang="en-GB" sz="2800" b="1" dirty="0" err="1">
                <a:latin typeface="Times New Roman" panose="02020603050405020304" pitchFamily="18" charset="0"/>
                <a:ea typeface="Calibri" panose="020F0502020204030204" pitchFamily="34" charset="0"/>
              </a:rPr>
              <a:t>kazi</a:t>
            </a:r>
            <a:r>
              <a:rPr lang="en-GB" sz="2800" b="1" dirty="0">
                <a:latin typeface="Times New Roman" panose="02020603050405020304" pitchFamily="18" charset="0"/>
                <a:ea typeface="Calibri" panose="020F0502020204030204" pitchFamily="34" charset="0"/>
              </a:rPr>
              <a:t> </a:t>
            </a:r>
            <a:r>
              <a:rPr lang="en-GB" sz="2800" b="1" dirty="0" err="1">
                <a:latin typeface="Times New Roman" panose="02020603050405020304" pitchFamily="18" charset="0"/>
                <a:ea typeface="Calibri" panose="020F0502020204030204" pitchFamily="34" charset="0"/>
              </a:rPr>
              <a:t>za</a:t>
            </a:r>
            <a:r>
              <a:rPr lang="en-GB" sz="2800" b="1" dirty="0">
                <a:latin typeface="Times New Roman" panose="02020603050405020304" pitchFamily="18" charset="0"/>
                <a:ea typeface="Calibri" panose="020F0502020204030204" pitchFamily="34" charset="0"/>
              </a:rPr>
              <a:t> </a:t>
            </a:r>
            <a:r>
              <a:rPr lang="en-GB" sz="2800" b="1" dirty="0" err="1">
                <a:latin typeface="Times New Roman" panose="02020603050405020304" pitchFamily="18" charset="0"/>
                <a:ea typeface="Calibri" panose="020F0502020204030204" pitchFamily="34" charset="0"/>
              </a:rPr>
              <a:t>matengenezo</a:t>
            </a:r>
            <a:r>
              <a:rPr lang="en-GB" sz="2800" b="1" dirty="0">
                <a:latin typeface="Times New Roman" panose="02020603050405020304" pitchFamily="18" charset="0"/>
                <a:ea typeface="Calibri" panose="020F0502020204030204" pitchFamily="34" charset="0"/>
              </a:rPr>
              <a:t> </a:t>
            </a:r>
            <a:r>
              <a:rPr kumimoji="0" lang="en-US" sz="1500" b="0"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 </a:t>
            </a:r>
            <a:endParaRPr kumimoji="0" lang="en-GB" sz="15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8" name="TextBox 37">
            <a:extLst>
              <a:ext uri="{FF2B5EF4-FFF2-40B4-BE49-F238E27FC236}">
                <a16:creationId xmlns:a16="http://schemas.microsoft.com/office/drawing/2014/main" id="{D21EF9FC-F363-4D04-8D70-B84B5D145B65}"/>
              </a:ext>
            </a:extLst>
          </p:cNvPr>
          <p:cNvSpPr txBox="1"/>
          <p:nvPr/>
        </p:nvSpPr>
        <p:spPr>
          <a:xfrm>
            <a:off x="3723701" y="2284400"/>
            <a:ext cx="7893335" cy="523220"/>
          </a:xfrm>
          <a:prstGeom prst="rect">
            <a:avLst/>
          </a:prstGeom>
          <a:noFill/>
        </p:spPr>
        <p:txBody>
          <a:bodyPr wrap="square" rtlCol="0">
            <a:spAutoFit/>
          </a:bodyPr>
          <a:lstStyle/>
          <a:p>
            <a:pPr lvl="0" algn="just">
              <a:defRPr/>
            </a:pPr>
            <a:r>
              <a:rPr lang="en-GB" sz="2800" dirty="0" err="1">
                <a:latin typeface="Times New Roman" panose="02020603050405020304" pitchFamily="18" charset="0"/>
                <a:ea typeface="Calibri" panose="020F0502020204030204" pitchFamily="34" charset="0"/>
              </a:rPr>
              <a:t>Kushusha</a:t>
            </a:r>
            <a:r>
              <a:rPr lang="en-GB" sz="2800" dirty="0">
                <a:latin typeface="Times New Roman" panose="02020603050405020304" pitchFamily="18" charset="0"/>
                <a:ea typeface="Calibri" panose="020F0502020204030204" pitchFamily="34" charset="0"/>
              </a:rPr>
              <a:t>/</a:t>
            </a:r>
            <a:r>
              <a:rPr lang="en-GB" sz="2800" dirty="0" err="1">
                <a:latin typeface="Times New Roman" panose="02020603050405020304" pitchFamily="18" charset="0"/>
                <a:ea typeface="Calibri" panose="020F0502020204030204" pitchFamily="34" charset="0"/>
              </a:rPr>
              <a:t>kuondoa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vigezo</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vya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mauzo</a:t>
            </a:r>
            <a:r>
              <a:rPr lang="en-GB" sz="2800" dirty="0">
                <a:latin typeface="Times New Roman" panose="02020603050405020304" pitchFamily="18" charset="0"/>
                <a:ea typeface="Calibri" panose="020F0502020204030204" pitchFamily="34" charset="0"/>
              </a:rPr>
              <a:t> (turnovers) </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9" name="TextBox 38">
            <a:extLst>
              <a:ext uri="{FF2B5EF4-FFF2-40B4-BE49-F238E27FC236}">
                <a16:creationId xmlns:a16="http://schemas.microsoft.com/office/drawing/2014/main" id="{3A837B94-CD7C-46F8-B906-D4E292308213}"/>
              </a:ext>
            </a:extLst>
          </p:cNvPr>
          <p:cNvSpPr txBox="1"/>
          <p:nvPr/>
        </p:nvSpPr>
        <p:spPr>
          <a:xfrm>
            <a:off x="3723701" y="3331809"/>
            <a:ext cx="7845615"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Kutoa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Miradi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ajili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mafunzo</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BB2D7612-B51C-417D-8AB4-D43CA5AFCC99}"/>
              </a:ext>
            </a:extLst>
          </p:cNvPr>
          <p:cNvSpPr txBox="1"/>
          <p:nvPr/>
        </p:nvSpPr>
        <p:spPr>
          <a:xfrm>
            <a:off x="3635566" y="4146658"/>
            <a:ext cx="7981470"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Kutoa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zabuni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haki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uadilifu</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kuziba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mianya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rushwa</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0" name="Arrow: Pentagon 21">
            <a:extLst>
              <a:ext uri="{FF2B5EF4-FFF2-40B4-BE49-F238E27FC236}">
                <a16:creationId xmlns:a16="http://schemas.microsoft.com/office/drawing/2014/main" id="{7A635083-451F-40BF-9734-33850F7342D3}"/>
              </a:ext>
            </a:extLst>
          </p:cNvPr>
          <p:cNvSpPr/>
          <p:nvPr/>
        </p:nvSpPr>
        <p:spPr>
          <a:xfrm>
            <a:off x="1966571" y="5998460"/>
            <a:ext cx="1483031" cy="859540"/>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1B1F7E83-9D5F-403A-AEC1-1DBFB6EEEFA9}"/>
              </a:ext>
            </a:extLst>
          </p:cNvPr>
          <p:cNvSpPr txBox="1"/>
          <p:nvPr/>
        </p:nvSpPr>
        <p:spPr>
          <a:xfrm>
            <a:off x="2033803" y="6020385"/>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6</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6" name="TextBox 45">
            <a:extLst>
              <a:ext uri="{FF2B5EF4-FFF2-40B4-BE49-F238E27FC236}">
                <a16:creationId xmlns:a16="http://schemas.microsoft.com/office/drawing/2014/main" id="{9F3B5A5C-D55A-43EE-80B7-2C870122EFC4}"/>
              </a:ext>
            </a:extLst>
          </p:cNvPr>
          <p:cNvSpPr txBox="1"/>
          <p:nvPr/>
        </p:nvSpPr>
        <p:spPr>
          <a:xfrm>
            <a:off x="2078163" y="5111869"/>
            <a:ext cx="9443703"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Kutenga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miradi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Makandarasi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wanawake</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vikundi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vya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wanawake</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mlezi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wao</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kila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Mkoa</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pic>
        <p:nvPicPr>
          <p:cNvPr id="47" name="Picture 2" descr="Tanroads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6504"/>
            <a:ext cx="914400" cy="107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Group 40">
            <a:extLst>
              <a:ext uri="{FF2B5EF4-FFF2-40B4-BE49-F238E27FC236}">
                <a16:creationId xmlns:a16="http://schemas.microsoft.com/office/drawing/2014/main" id="{2CC8895A-9474-4AF5-956A-D6B3CEFA3279}"/>
              </a:ext>
            </a:extLst>
          </p:cNvPr>
          <p:cNvGrpSpPr/>
          <p:nvPr/>
        </p:nvGrpSpPr>
        <p:grpSpPr>
          <a:xfrm>
            <a:off x="3146657" y="5998460"/>
            <a:ext cx="8470379" cy="859540"/>
            <a:chOff x="2189480" y="2153920"/>
            <a:chExt cx="7213599" cy="1137920"/>
          </a:xfrm>
          <a:solidFill>
            <a:schemeClr val="accent1">
              <a:lumMod val="75000"/>
            </a:schemeClr>
          </a:solidFill>
        </p:grpSpPr>
        <p:sp>
          <p:nvSpPr>
            <p:cNvPr id="42" name="Arrow: Chevron 23">
              <a:extLst>
                <a:ext uri="{FF2B5EF4-FFF2-40B4-BE49-F238E27FC236}">
                  <a16:creationId xmlns:a16="http://schemas.microsoft.com/office/drawing/2014/main" id="{FA5ECFFC-D03C-4BA5-970C-397D92480096}"/>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90B1D260-A41C-4E95-A755-8E359C341F2F}"/>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44" name="TextBox 43">
            <a:extLst>
              <a:ext uri="{FF2B5EF4-FFF2-40B4-BE49-F238E27FC236}">
                <a16:creationId xmlns:a16="http://schemas.microsoft.com/office/drawing/2014/main" id="{9F3B5A5C-D55A-43EE-80B7-2C870122EFC4}"/>
              </a:ext>
            </a:extLst>
          </p:cNvPr>
          <p:cNvSpPr txBox="1"/>
          <p:nvPr/>
        </p:nvSpPr>
        <p:spPr>
          <a:xfrm>
            <a:off x="3633646" y="6020385"/>
            <a:ext cx="8182971"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Kutotoa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zabuni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nyingi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mtu</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mmoja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au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kikundi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kimoja</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Tree>
    <p:extLst>
      <p:ext uri="{BB962C8B-B14F-4D97-AF65-F5344CB8AC3E}">
        <p14:creationId xmlns:p14="http://schemas.microsoft.com/office/powerpoint/2010/main" val="345714460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 Theme">
  <a:themeElements>
    <a:clrScheme name="Custom 5">
      <a:dk1>
        <a:srgbClr val="282F39"/>
      </a:dk1>
      <a:lt1>
        <a:srgbClr val="FFFFFF"/>
      </a:lt1>
      <a:dk2>
        <a:srgbClr val="000000"/>
      </a:dk2>
      <a:lt2>
        <a:srgbClr val="EEEEEE"/>
      </a:lt2>
      <a:accent1>
        <a:srgbClr val="C2C923"/>
      </a:accent1>
      <a:accent2>
        <a:srgbClr val="42AFB6"/>
      </a:accent2>
      <a:accent3>
        <a:srgbClr val="074D67"/>
      </a:accent3>
      <a:accent4>
        <a:srgbClr val="CB1B4A"/>
      </a:accent4>
      <a:accent5>
        <a:srgbClr val="FCB414"/>
      </a:accent5>
      <a:accent6>
        <a:srgbClr val="007A7D"/>
      </a:accent6>
      <a:hlink>
        <a:srgbClr val="1EB7EF"/>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4.xml><?xml version="1.0" encoding="utf-8"?>
<a:theme xmlns:a="http://schemas.openxmlformats.org/drawingml/2006/main" name="Product Roadmap Infographics by Slidesgo">
  <a:themeElements>
    <a:clrScheme name="Simple Light">
      <a:dk1>
        <a:srgbClr val="000000"/>
      </a:dk1>
      <a:lt1>
        <a:srgbClr val="FFFFFF"/>
      </a:lt1>
      <a:dk2>
        <a:srgbClr val="929292"/>
      </a:dk2>
      <a:lt2>
        <a:srgbClr val="E0E0E0"/>
      </a:lt2>
      <a:accent1>
        <a:srgbClr val="83A5CE"/>
      </a:accent1>
      <a:accent2>
        <a:srgbClr val="4A81CE"/>
      </a:accent2>
      <a:accent3>
        <a:srgbClr val="1A4F97"/>
      </a:accent3>
      <a:accent4>
        <a:srgbClr val="8F87C0"/>
      </a:accent4>
      <a:accent5>
        <a:srgbClr val="7752C9"/>
      </a:accent5>
      <a:accent6>
        <a:srgbClr val="33116D"/>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Basis">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Basis">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15635</TotalTime>
  <Words>812</Words>
  <Application>Microsoft Office PowerPoint</Application>
  <PresentationFormat>Widescreen</PresentationFormat>
  <Paragraphs>191</Paragraphs>
  <Slides>19</Slides>
  <Notes>3</Notes>
  <HiddenSlides>0</HiddenSlides>
  <MMClips>0</MMClips>
  <ScaleCrop>false</ScaleCrop>
  <HeadingPairs>
    <vt:vector size="6" baseType="variant">
      <vt:variant>
        <vt:lpstr>Fonts Used</vt:lpstr>
      </vt:variant>
      <vt:variant>
        <vt:i4>16</vt:i4>
      </vt:variant>
      <vt:variant>
        <vt:lpstr>Theme</vt:lpstr>
      </vt:variant>
      <vt:variant>
        <vt:i4>5</vt:i4>
      </vt:variant>
      <vt:variant>
        <vt:lpstr>Slide Titles</vt:lpstr>
      </vt:variant>
      <vt:variant>
        <vt:i4>19</vt:i4>
      </vt:variant>
    </vt:vector>
  </HeadingPairs>
  <TitlesOfParts>
    <vt:vector size="40" baseType="lpstr">
      <vt:lpstr>MS Gothic</vt:lpstr>
      <vt:lpstr>MS PGothic</vt:lpstr>
      <vt:lpstr>Arial</vt:lpstr>
      <vt:lpstr>Calibri</vt:lpstr>
      <vt:lpstr>Calibri Light</vt:lpstr>
      <vt:lpstr>Century Gothic</vt:lpstr>
      <vt:lpstr>Constantia</vt:lpstr>
      <vt:lpstr>Corbel</vt:lpstr>
      <vt:lpstr>Fira Sans Extra Condensed Medium</vt:lpstr>
      <vt:lpstr>Lato Light</vt:lpstr>
      <vt:lpstr>Noto Sans</vt:lpstr>
      <vt:lpstr>Open Sans</vt:lpstr>
      <vt:lpstr>Roboto</vt:lpstr>
      <vt:lpstr>Times New Roman</vt:lpstr>
      <vt:lpstr>Wingdings 2</vt:lpstr>
      <vt:lpstr>Wingdings 3</vt:lpstr>
      <vt:lpstr>Office Theme</vt:lpstr>
      <vt:lpstr>Flow</vt:lpstr>
      <vt:lpstr>Ion</vt:lpstr>
      <vt:lpstr>Product Roadmap Infographics by Slidesgo</vt:lpstr>
      <vt:lpstr>Basis</vt:lpstr>
      <vt:lpstr>MKUTANO WA MASHAURIANO NA WADAU WA SEKTA YA UJENZI 2023  MADA: Kujenga uwezo wa Makandarasi wa Ndani; Mafanikio na Changamoto</vt:lpstr>
      <vt:lpstr>TANROADS ilianzishwa kwa Waraka wa Serikali uliotolewa kwenye Gazeti za Serikali Na. 293 la tarehe 25 Agosti, 2000 kwa mujibu wa Sheria ya Wakala za Serikali Na. 30 ya Mwaka 1997 na kuhuishwa mwaka 2020 Wakala ilianza kufanya kazi rasmi tarehe 1 Julai, 2000 katika mikoa 20 iliyokuwepo wakati huo.  JUKUMU: Kupanga, kusanifu, kujenga na kuimarisha barabara nchini na Kujenga viwanja vya ndege</vt:lpstr>
      <vt:lpstr>PowerPoint Presentation</vt:lpstr>
      <vt:lpstr>MTANDAO WA BARABARA WA TANROADS</vt:lpstr>
      <vt:lpstr>FURSA ZA KIBIASHARA KWA MAKANDARASI  </vt:lpstr>
      <vt:lpstr>PowerPoint Presentation</vt:lpstr>
      <vt:lpstr>PowerPoint Presentation</vt:lpstr>
      <vt:lpstr>PowerPoint Presentation</vt:lpstr>
      <vt:lpstr>PowerPoint Presentation</vt:lpstr>
      <vt:lpstr>PowerPoint Presentation</vt:lpstr>
      <vt:lpstr>MAFANIKIO KWA MAKANDARASI WAZAWA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Igor</dc:creator>
  <cp:lastModifiedBy>BINEMUNGU</cp:lastModifiedBy>
  <cp:revision>1135</cp:revision>
  <dcterms:created xsi:type="dcterms:W3CDTF">2017-12-05T16:25:52Z</dcterms:created>
  <dcterms:modified xsi:type="dcterms:W3CDTF">2023-04-13T10:03:09Z</dcterms:modified>
</cp:coreProperties>
</file>